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sldIdLst>
    <p:sldId id="261" r:id="rId5"/>
    <p:sldId id="262" r:id="rId6"/>
    <p:sldId id="263" r:id="rId7"/>
    <p:sldId id="264" r:id="rId8"/>
    <p:sldId id="265"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460"/>
    <p:restoredTop sz="96327"/>
  </p:normalViewPr>
  <p:slideViewPr>
    <p:cSldViewPr snapToGrid="0">
      <p:cViewPr varScale="1">
        <p:scale>
          <a:sx n="118" d="100"/>
          <a:sy n="118" d="100"/>
        </p:scale>
        <p:origin x="208"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media/image1.jpeg>
</file>

<file path=ppt/media/image2.png>
</file>

<file path=ppt/media/image3.jpe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3A75990-A4A1-4DDE-AA8D-73E60A452DD0}" type="datetimeFigureOut">
              <a:rPr lang="en-US" smtClean="0"/>
              <a:t>4/8/22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275CD8D-B1D9-4658-A4F0-38CA8D83ED5D}" type="slidenum">
              <a:rPr lang="en-US" smtClean="0"/>
              <a:t>‹#›</a:t>
            </a:fld>
            <a:endParaRPr lang="en-US" dirty="0"/>
          </a:p>
        </p:txBody>
      </p:sp>
    </p:spTree>
    <p:extLst>
      <p:ext uri="{BB962C8B-B14F-4D97-AF65-F5344CB8AC3E}">
        <p14:creationId xmlns:p14="http://schemas.microsoft.com/office/powerpoint/2010/main" val="38309802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7077511" y="5410201"/>
            <a:ext cx="2743200" cy="365125"/>
          </a:xfrm>
        </p:spPr>
        <p:txBody>
          <a:bodyPr/>
          <a:lstStyle/>
          <a:p>
            <a:fld id="{808C238F-B856-42A4-BC32-194DCC130D5F}" type="datetime1">
              <a:rPr lang="en-US" smtClean="0"/>
              <a:t>4/8/22</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64872680-3826-48D8-A0B9-F293E3A564DD}"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FC0F02A-B435-4587-AE10-6A02865845FD}"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7EDF27A1-9C29-4918-BA16-87149545F673}"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EEE601-4D27-49FF-B099-2799466F7EDA}"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B4E52469-603F-4B0F-8F23-6B2B143D5424}" type="datetime1">
              <a:rPr lang="en-US" smtClean="0"/>
              <a:t>4/8/22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CD7781E0-05FC-475E-A14D-85EF9B55E67B}" type="datetime1">
              <a:rPr lang="en-US" smtClean="0"/>
              <a:t>4/8/22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AD8D02C8-8352-4A2E-A3CD-139A8583C932}" type="datetime1">
              <a:rPr lang="en-US" smtClean="0"/>
              <a:t>4/8/22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F680581-4B77-41E9-BE55-C3C9C3900A2A}" type="datetime1">
              <a:rPr lang="en-US" smtClean="0"/>
              <a:t>4/8/22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42C1CB5-A088-4DB4-8A5C-B084F9B2B528}" type="datetime1">
              <a:rPr lang="en-US" smtClean="0"/>
              <a:t>4/8/22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E3C1328-ADC8-435B-8F5C-D339CD9DD487}" type="datetime1">
              <a:rPr lang="en-US" smtClean="0"/>
              <a:t>4/8/22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141410" y="2249486"/>
            <a:ext cx="4878389"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2249486"/>
            <a:ext cx="4875211" cy="354171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0256410-64C5-4311-8359-FDA6B61ABBAE}"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018B01E-6E1B-4AFC-A690-27C447C9486E}" type="datetime1">
              <a:rPr lang="en-US" smtClean="0"/>
              <a:t>4/8/22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852F3D2-503A-4E49-99AD-125A054E178F}" type="datetime1">
              <a:rPr lang="en-US" smtClean="0"/>
              <a:t>4/8/22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166207-223C-48E4-AE22-548ABC801447}" type="datetime1">
              <a:rPr lang="en-US" smtClean="0"/>
              <a:t>4/8/22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56200" y="592666"/>
            <a:ext cx="5891209" cy="5198534"/>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4941151-B38C-4230-91F0-8A3BB69A056C}"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3F6EA29-EE45-46F5-8084-6929433FA14E}" type="datetime1">
              <a:rPr lang="en-US" smtClean="0"/>
              <a:t>4/8/22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E567B94D-50C4-4558-AAA1-857DDB1A21EF}" type="datetime1">
              <a:rPr lang="en-US" smtClean="0"/>
              <a:t>4/8/22</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4.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3.jpeg"/><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audio" Target="../media/media10.m4a"/><Relationship Id="rId2" Type="http://schemas.microsoft.com/office/2007/relationships/media" Target="../media/media10.m4a"/><Relationship Id="rId1" Type="http://schemas.openxmlformats.org/officeDocument/2006/relationships/tags" Target="../tags/tag9.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10.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2" Type="http://schemas.microsoft.com/office/2007/relationships/media" Target="../media/media12.m4a"/><Relationship Id="rId1" Type="http://schemas.openxmlformats.org/officeDocument/2006/relationships/tags" Target="../tags/tag11.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2" Type="http://schemas.microsoft.com/office/2007/relationships/media" Target="../media/media13.m4a"/><Relationship Id="rId1" Type="http://schemas.openxmlformats.org/officeDocument/2006/relationships/tags" Target="../tags/tag12.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2" Type="http://schemas.microsoft.com/office/2007/relationships/media" Target="../media/media14.m4a"/><Relationship Id="rId1" Type="http://schemas.openxmlformats.org/officeDocument/2006/relationships/tags" Target="../tags/tag13.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2" Type="http://schemas.microsoft.com/office/2007/relationships/media" Target="../media/media15.m4a"/><Relationship Id="rId1" Type="http://schemas.openxmlformats.org/officeDocument/2006/relationships/tags" Target="../tags/tag14.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2" Type="http://schemas.microsoft.com/office/2007/relationships/media" Target="../media/media16.m4a"/><Relationship Id="rId1" Type="http://schemas.openxmlformats.org/officeDocument/2006/relationships/tags" Target="../tags/tag15.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2" Type="http://schemas.microsoft.com/office/2007/relationships/media" Target="../media/media17.m4a"/><Relationship Id="rId1" Type="http://schemas.openxmlformats.org/officeDocument/2006/relationships/tags" Target="../tags/tag16.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openxmlformats.org/officeDocument/2006/relationships/hyperlink" Target="https://www.tutorialspoint.com/linux_admin/linux_admin_systemd_services_start_and_stop.htm" TargetMode="External"/><Relationship Id="rId3" Type="http://schemas.openxmlformats.org/officeDocument/2006/relationships/slideLayout" Target="../slideLayouts/slideLayout2.xml"/><Relationship Id="rId7" Type="http://schemas.openxmlformats.org/officeDocument/2006/relationships/hyperlink" Target="https://www.linux.com/training-tutorials/understanding-and-using-systemd/" TargetMode="Externa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hyperlink" Target="https://www.freedesktop.org/wiki/Software/systemd/" TargetMode="External"/><Relationship Id="rId5" Type="http://schemas.openxmlformats.org/officeDocument/2006/relationships/hyperlink" Target="https://en.wikipedia.org/wiki/Systemd" TargetMode="External"/><Relationship Id="rId4" Type="http://schemas.openxmlformats.org/officeDocument/2006/relationships/hyperlink" Target="https://www.linux-magazine.com/Issues/2017/200/Tutorials-Systemd#article_f1" TargetMode="External"/><Relationship Id="rId9" Type="http://schemas.openxmlformats.org/officeDocument/2006/relationships/image" Target="../media/image4.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audio" Target="../media/media2.m4a"/><Relationship Id="rId7" Type="http://schemas.openxmlformats.org/officeDocument/2006/relationships/image" Target="../media/image3.jpeg"/><Relationship Id="rId2" Type="http://schemas.microsoft.com/office/2007/relationships/media" Target="../media/media2.m4a"/><Relationship Id="rId1" Type="http://schemas.openxmlformats.org/officeDocument/2006/relationships/tags" Target="../tags/tag1.xml"/><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slideLayout" Target="../slideLayouts/slideLayout2.xml"/><Relationship Id="rId9"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2" Type="http://schemas.microsoft.com/office/2007/relationships/media" Target="../media/media3.m4a"/><Relationship Id="rId1" Type="http://schemas.openxmlformats.org/officeDocument/2006/relationships/tags" Target="../tags/tag2.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2" Type="http://schemas.microsoft.com/office/2007/relationships/media" Target="../media/media4.m4a"/><Relationship Id="rId1" Type="http://schemas.openxmlformats.org/officeDocument/2006/relationships/tags" Target="../tags/tag3.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2" Type="http://schemas.microsoft.com/office/2007/relationships/media" Target="../media/media5.m4a"/><Relationship Id="rId1" Type="http://schemas.openxmlformats.org/officeDocument/2006/relationships/tags" Target="../tags/tag4.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2" Type="http://schemas.microsoft.com/office/2007/relationships/media" Target="../media/media6.m4a"/><Relationship Id="rId1" Type="http://schemas.openxmlformats.org/officeDocument/2006/relationships/tags" Target="../tags/tag5.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6.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2" Type="http://schemas.microsoft.com/office/2007/relationships/media" Target="../media/media8.m4a"/><Relationship Id="rId1" Type="http://schemas.openxmlformats.org/officeDocument/2006/relationships/tags" Target="../tags/tag7.xml"/><Relationship Id="rId5" Type="http://schemas.openxmlformats.org/officeDocument/2006/relationships/image" Target="../media/image4.png"/><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audio" Target="../media/media9.m4a"/><Relationship Id="rId2" Type="http://schemas.microsoft.com/office/2007/relationships/media" Target="../media/media9.m4a"/><Relationship Id="rId1" Type="http://schemas.openxmlformats.org/officeDocument/2006/relationships/tags" Target="../tags/tag8.xml"/><Relationship Id="rId5" Type="http://schemas.openxmlformats.org/officeDocument/2006/relationships/image" Target="../media/image4.png"/><Relationship Id="rId4"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4">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77" name="Group 76">
            <a:extLst>
              <a:ext uri="{FF2B5EF4-FFF2-40B4-BE49-F238E27FC236}">
                <a16:creationId xmlns:a16="http://schemas.microsoft.com/office/drawing/2014/main" id="{AD579530-1077-46B3-BD5C-81BB270A1D5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78" name="Rectangle 77">
              <a:extLst>
                <a:ext uri="{FF2B5EF4-FFF2-40B4-BE49-F238E27FC236}">
                  <a16:creationId xmlns:a16="http://schemas.microsoft.com/office/drawing/2014/main" id="{ACBB106A-B366-4349-B59F-E8FBDADD82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9" name="Picture 2">
              <a:extLst>
                <a:ext uri="{FF2B5EF4-FFF2-40B4-BE49-F238E27FC236}">
                  <a16:creationId xmlns:a16="http://schemas.microsoft.com/office/drawing/2014/main" id="{113FC03B-24E4-4A3F-9626-CC7F6356BC9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5">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5" name="Picture 4" descr="close up of circuit board">
            <a:extLst>
              <a:ext uri="{FF2B5EF4-FFF2-40B4-BE49-F238E27FC236}">
                <a16:creationId xmlns:a16="http://schemas.microsoft.com/office/drawing/2014/main" id="{525AE681-57C0-4C44-9E88-A16CDA016EB3}"/>
              </a:ext>
            </a:extLst>
          </p:cNvPr>
          <p:cNvPicPr>
            <a:picLocks noChangeAspect="1"/>
          </p:cNvPicPr>
          <p:nvPr/>
        </p:nvPicPr>
        <p:blipFill rotWithShape="1">
          <a:blip r:embed="rId6">
            <a:alphaModFix amt="30000"/>
          </a:blip>
          <a:srcRect t="6504" b="9202"/>
          <a:stretch/>
        </p:blipFill>
        <p:spPr>
          <a:xfrm>
            <a:off x="-2" y="10"/>
            <a:ext cx="12188389" cy="6857990"/>
          </a:xfrm>
          <a:prstGeom prst="rect">
            <a:avLst/>
          </a:prstGeom>
        </p:spPr>
      </p:pic>
      <p:grpSp>
        <p:nvGrpSpPr>
          <p:cNvPr id="81" name="Group 80">
            <a:extLst>
              <a:ext uri="{FF2B5EF4-FFF2-40B4-BE49-F238E27FC236}">
                <a16:creationId xmlns:a16="http://schemas.microsoft.com/office/drawing/2014/main" id="{83F79A5F-63B5-4802-B39B-BF0F89DDDA1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82" name="Round Diagonal Corner Rectangle 7">
              <a:extLst>
                <a:ext uri="{FF2B5EF4-FFF2-40B4-BE49-F238E27FC236}">
                  <a16:creationId xmlns:a16="http://schemas.microsoft.com/office/drawing/2014/main" id="{00D14BF7-A799-4EDA-8C19-CED0B8EC52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grpSp>
          <p:nvGrpSpPr>
            <p:cNvPr id="83" name="Group 82">
              <a:extLst>
                <a:ext uri="{FF2B5EF4-FFF2-40B4-BE49-F238E27FC236}">
                  <a16:creationId xmlns:a16="http://schemas.microsoft.com/office/drawing/2014/main" id="{AF292344-73C8-4E53-85C0-8CDB23EB53B9}"/>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84" name="Freeform 32">
                <a:extLst>
                  <a:ext uri="{FF2B5EF4-FFF2-40B4-BE49-F238E27FC236}">
                    <a16:creationId xmlns:a16="http://schemas.microsoft.com/office/drawing/2014/main" id="{4781E776-A0A7-4FB6-958B-8389BBA5697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5" name="Freeform 33">
                <a:extLst>
                  <a:ext uri="{FF2B5EF4-FFF2-40B4-BE49-F238E27FC236}">
                    <a16:creationId xmlns:a16="http://schemas.microsoft.com/office/drawing/2014/main" id="{0F004D56-F177-45BC-8965-B72DB88A08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6" name="Freeform 34">
                <a:extLst>
                  <a:ext uri="{FF2B5EF4-FFF2-40B4-BE49-F238E27FC236}">
                    <a16:creationId xmlns:a16="http://schemas.microsoft.com/office/drawing/2014/main" id="{5F2F1F83-817B-4678-B0AE-8FFDC49FC8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7" name="Freeform 37">
                <a:extLst>
                  <a:ext uri="{FF2B5EF4-FFF2-40B4-BE49-F238E27FC236}">
                    <a16:creationId xmlns:a16="http://schemas.microsoft.com/office/drawing/2014/main" id="{F908EB47-32F4-4E82-BF56-FD25BB0747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8" name="Freeform 35">
                <a:extLst>
                  <a:ext uri="{FF2B5EF4-FFF2-40B4-BE49-F238E27FC236}">
                    <a16:creationId xmlns:a16="http://schemas.microsoft.com/office/drawing/2014/main" id="{0966000D-B975-4E8A-9BF2-EACF216405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89" name="Freeform 36">
                <a:extLst>
                  <a:ext uri="{FF2B5EF4-FFF2-40B4-BE49-F238E27FC236}">
                    <a16:creationId xmlns:a16="http://schemas.microsoft.com/office/drawing/2014/main" id="{A9554499-6796-4AEE-B012-34A5B9A585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0" name="Freeform 38">
                <a:extLst>
                  <a:ext uri="{FF2B5EF4-FFF2-40B4-BE49-F238E27FC236}">
                    <a16:creationId xmlns:a16="http://schemas.microsoft.com/office/drawing/2014/main" id="{9DD40864-34BD-491F-B591-180E7B32C1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1" name="Freeform 39">
                <a:extLst>
                  <a:ext uri="{FF2B5EF4-FFF2-40B4-BE49-F238E27FC236}">
                    <a16:creationId xmlns:a16="http://schemas.microsoft.com/office/drawing/2014/main" id="{2623F54C-4373-4D30-90DB-3129BDDF54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2" name="Freeform 40">
                <a:extLst>
                  <a:ext uri="{FF2B5EF4-FFF2-40B4-BE49-F238E27FC236}">
                    <a16:creationId xmlns:a16="http://schemas.microsoft.com/office/drawing/2014/main" id="{1FF42884-D4B2-462F-9FA7-4FA89253224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3" name="Rectangle 41">
                <a:extLst>
                  <a:ext uri="{FF2B5EF4-FFF2-40B4-BE49-F238E27FC236}">
                    <a16:creationId xmlns:a16="http://schemas.microsoft.com/office/drawing/2014/main" id="{27F4D4BA-37F5-4D54-BDFF-733F621D5DB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94" name="Freeform 32">
                <a:extLst>
                  <a:ext uri="{FF2B5EF4-FFF2-40B4-BE49-F238E27FC236}">
                    <a16:creationId xmlns:a16="http://schemas.microsoft.com/office/drawing/2014/main" id="{29E4A0E5-0441-4563-A947-12A5781105E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5" name="Freeform 33">
                <a:extLst>
                  <a:ext uri="{FF2B5EF4-FFF2-40B4-BE49-F238E27FC236}">
                    <a16:creationId xmlns:a16="http://schemas.microsoft.com/office/drawing/2014/main" id="{4A8D89B4-AD1B-410A-870B-1042E075A04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6" name="Freeform 34">
                <a:extLst>
                  <a:ext uri="{FF2B5EF4-FFF2-40B4-BE49-F238E27FC236}">
                    <a16:creationId xmlns:a16="http://schemas.microsoft.com/office/drawing/2014/main" id="{DFC54570-9F45-44E6-AC94-4B3192D44B2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7" name="Freeform 37">
                <a:extLst>
                  <a:ext uri="{FF2B5EF4-FFF2-40B4-BE49-F238E27FC236}">
                    <a16:creationId xmlns:a16="http://schemas.microsoft.com/office/drawing/2014/main" id="{A976F76C-4BBB-4CD4-9270-5E4E8802BF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8" name="Freeform 35">
                <a:extLst>
                  <a:ext uri="{FF2B5EF4-FFF2-40B4-BE49-F238E27FC236}">
                    <a16:creationId xmlns:a16="http://schemas.microsoft.com/office/drawing/2014/main" id="{06081E5F-35E2-4E9E-A0DA-9E2F769C4C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99" name="Freeform 36">
                <a:extLst>
                  <a:ext uri="{FF2B5EF4-FFF2-40B4-BE49-F238E27FC236}">
                    <a16:creationId xmlns:a16="http://schemas.microsoft.com/office/drawing/2014/main" id="{7B7B4F78-1391-433D-AAE5-0FA8B8EE181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0" name="Freeform 38">
                <a:extLst>
                  <a:ext uri="{FF2B5EF4-FFF2-40B4-BE49-F238E27FC236}">
                    <a16:creationId xmlns:a16="http://schemas.microsoft.com/office/drawing/2014/main" id="{EF63F42B-29ED-4285-99D1-5FA657DA929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1" name="Freeform 39">
                <a:extLst>
                  <a:ext uri="{FF2B5EF4-FFF2-40B4-BE49-F238E27FC236}">
                    <a16:creationId xmlns:a16="http://schemas.microsoft.com/office/drawing/2014/main" id="{EB7A6053-A7CF-4785-B396-6F70D6EBE9B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2" name="Freeform 40">
                <a:extLst>
                  <a:ext uri="{FF2B5EF4-FFF2-40B4-BE49-F238E27FC236}">
                    <a16:creationId xmlns:a16="http://schemas.microsoft.com/office/drawing/2014/main" id="{E6337518-A10D-47A5-BD86-6D1F3FAF3C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03" name="Rectangle 41">
                <a:extLst>
                  <a:ext uri="{FF2B5EF4-FFF2-40B4-BE49-F238E27FC236}">
                    <a16:creationId xmlns:a16="http://schemas.microsoft.com/office/drawing/2014/main" id="{7591C37F-6498-4992-992D-D413A84752D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Title 1">
            <a:extLst>
              <a:ext uri="{FF2B5EF4-FFF2-40B4-BE49-F238E27FC236}">
                <a16:creationId xmlns:a16="http://schemas.microsoft.com/office/drawing/2014/main" id="{ED476017-D224-40AE-B921-67525450151A}"/>
              </a:ext>
            </a:extLst>
          </p:cNvPr>
          <p:cNvSpPr>
            <a:spLocks noGrp="1"/>
          </p:cNvSpPr>
          <p:nvPr>
            <p:ph type="ctrTitle"/>
          </p:nvPr>
        </p:nvSpPr>
        <p:spPr>
          <a:xfrm>
            <a:off x="2667000" y="2328334"/>
            <a:ext cx="6858000" cy="1367896"/>
          </a:xfrm>
        </p:spPr>
        <p:txBody>
          <a:bodyPr>
            <a:normAutofit fontScale="90000"/>
          </a:bodyPr>
          <a:lstStyle/>
          <a:p>
            <a:pPr algn="ctr"/>
            <a:r>
              <a:rPr lang="en-US" dirty="0"/>
              <a:t>Introduction to </a:t>
            </a:r>
            <a:r>
              <a:rPr lang="en-US" dirty="0" err="1"/>
              <a:t>SystemD</a:t>
            </a:r>
            <a:r>
              <a:rPr lang="en-US" dirty="0"/>
              <a:t> </a:t>
            </a:r>
          </a:p>
        </p:txBody>
      </p:sp>
      <p:sp>
        <p:nvSpPr>
          <p:cNvPr id="3" name="Subtitle 2">
            <a:extLst>
              <a:ext uri="{FF2B5EF4-FFF2-40B4-BE49-F238E27FC236}">
                <a16:creationId xmlns:a16="http://schemas.microsoft.com/office/drawing/2014/main" id="{51F013D4-CBD9-4FC1-AF91-2301A704488B}"/>
              </a:ext>
            </a:extLst>
          </p:cNvPr>
          <p:cNvSpPr>
            <a:spLocks noGrp="1"/>
          </p:cNvSpPr>
          <p:nvPr>
            <p:ph type="subTitle" idx="1"/>
          </p:nvPr>
        </p:nvSpPr>
        <p:spPr>
          <a:xfrm>
            <a:off x="2667001" y="3602038"/>
            <a:ext cx="6857999" cy="953029"/>
          </a:xfrm>
        </p:spPr>
        <p:txBody>
          <a:bodyPr>
            <a:normAutofit/>
          </a:bodyPr>
          <a:lstStyle/>
          <a:p>
            <a:pPr algn="ctr"/>
            <a:r>
              <a:rPr lang="en-US" dirty="0"/>
              <a:t>The Amirkabir linux festival 2022</a:t>
            </a:r>
          </a:p>
        </p:txBody>
      </p:sp>
      <p:pic>
        <p:nvPicPr>
          <p:cNvPr id="6" name="Audio 5">
            <a:hlinkClick r:id="" action="ppaction://media"/>
            <a:extLst>
              <a:ext uri="{FF2B5EF4-FFF2-40B4-BE49-F238E27FC236}">
                <a16:creationId xmlns:a16="http://schemas.microsoft.com/office/drawing/2014/main" id="{031EC005-21C7-9A46-8CDA-8ECFD6F0941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337192207"/>
      </p:ext>
    </p:extLst>
  </p:cSld>
  <p:clrMapOvr>
    <a:masterClrMapping/>
  </p:clrMapOvr>
  <mc:AlternateContent xmlns:mc="http://schemas.openxmlformats.org/markup-compatibility/2006">
    <mc:Choice xmlns:p14="http://schemas.microsoft.com/office/powerpoint/2010/main" Requires="p14">
      <p:transition spd="slow" p14:dur="2000" advTm="28205"/>
    </mc:Choice>
    <mc:Fallback>
      <p:transition spd="slow" advTm="28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7" x="4133850" y="3930650"/>
          <p14:tracePt t="21" x="4121150" y="3930650"/>
          <p14:tracePt t="76" x="4084638" y="3965575"/>
          <p14:tracePt t="94" x="4070350" y="3979863"/>
          <p14:tracePt t="96" x="4049713" y="3979863"/>
          <p14:tracePt t="109" x="4035425" y="3994150"/>
          <p14:tracePt t="121" x="4021138" y="4000500"/>
          <p14:tracePt t="132" x="4006850" y="4014788"/>
          <p14:tracePt t="144" x="4000500" y="4014788"/>
          <p14:tracePt t="155" x="3986213" y="4014788"/>
          <p14:tracePt t="166" x="3971925" y="4014788"/>
          <p14:tracePt t="180" x="3957638" y="4043363"/>
          <p14:tracePt t="187" x="3937000" y="4043363"/>
          <p14:tracePt t="199" x="3908425" y="4043363"/>
          <p14:tracePt t="215" x="3887788" y="4049713"/>
          <p14:tracePt t="224" x="3859213" y="4064000"/>
          <p14:tracePt t="233" x="3852863" y="4078288"/>
          <p14:tracePt t="248" x="3838575" y="4078288"/>
          <p14:tracePt t="255" x="3824288" y="4078288"/>
          <p14:tracePt t="267" x="3810000" y="4092575"/>
          <p14:tracePt t="281" x="3803650" y="4092575"/>
          <p14:tracePt t="290" x="3789363" y="4092575"/>
          <p14:tracePt t="301" x="3760788" y="4092575"/>
          <p14:tracePt t="315" x="3725863" y="4098925"/>
          <p14:tracePt t="323" x="3689350" y="4098925"/>
          <p14:tracePt t="334" x="3662363" y="4098925"/>
          <p14:tracePt t="348" x="3654425" y="4098925"/>
          <p14:tracePt t="356" x="3640138" y="4098925"/>
          <p14:tracePt t="402" x="3625850" y="4098925"/>
          <p14:tracePt t="413" x="3613150" y="4098925"/>
          <p14:tracePt t="425" x="3590925" y="4098925"/>
          <p14:tracePt t="437" x="3576638" y="4113213"/>
          <p14:tracePt t="446" x="3556000" y="4113213"/>
          <p14:tracePt t="457" x="3527425" y="4113213"/>
          <p14:tracePt t="470" x="3513138" y="4113213"/>
          <p14:tracePt t="481" x="3492500" y="4113213"/>
          <p14:tracePt t="492" x="3478213" y="4127500"/>
          <p14:tracePt t="506" x="3457575" y="4127500"/>
          <p14:tracePt t="514" x="3443288" y="4127500"/>
          <p14:tracePt t="525" x="3414713" y="4127500"/>
          <p14:tracePt t="537" x="3408363" y="4127500"/>
          <p14:tracePt t="547" x="3394075" y="4127500"/>
          <p14:tracePt t="559" x="3379788" y="4127500"/>
          <p14:tracePt t="907" x="3359150" y="4141788"/>
          <p14:tracePt t="924" x="3330575" y="4148138"/>
          <p14:tracePt t="931" x="3308350" y="4148138"/>
          <p14:tracePt t="944" x="3281363" y="4162425"/>
          <p14:tracePt t="955" x="3267075" y="4176713"/>
          <p14:tracePt t="966" x="3244850" y="4176713"/>
          <p14:tracePt t="976" x="3232150" y="4176713"/>
          <p14:tracePt t="986" x="3217863" y="4191000"/>
          <p14:tracePt t="997" x="3209925" y="4191000"/>
          <p14:tracePt t="2856" x="3195638" y="4191000"/>
          <p14:tracePt t="2868" x="3168650" y="4191000"/>
          <p14:tracePt t="2881" x="3146425" y="4197350"/>
          <p14:tracePt t="2888" x="3111500" y="4197350"/>
          <p14:tracePt t="2901" x="3082925" y="4211638"/>
          <p14:tracePt t="2915" x="3062288" y="4211638"/>
          <p14:tracePt t="2923" x="3048000" y="4211638"/>
          <p14:tracePt t="2946" x="3033713" y="4211638"/>
          <p14:tracePt t="2978" x="3027363" y="4211638"/>
          <p14:tracePt t="3011" x="2998788" y="4211638"/>
          <p14:tracePt t="3013" x="2963863" y="4225925"/>
          <p14:tracePt t="3023" x="2900363" y="4225925"/>
          <p14:tracePt t="3034" x="2878138" y="4225925"/>
          <p14:tracePt t="3052" x="2863850" y="4225925"/>
          <p14:tracePt t="3057" x="2851150" y="4225925"/>
          <p14:tracePt t="3137" x="2814638" y="4225925"/>
          <p14:tracePt t="3146" x="2779713" y="4240213"/>
          <p14:tracePt t="3159" x="2751138" y="4240213"/>
          <p14:tracePt t="3171" x="2716213" y="4240213"/>
          <p14:tracePt t="3182" x="2701925" y="4240213"/>
          <p14:tracePt t="3196" x="2687638" y="4240213"/>
          <p14:tracePt t="3206" x="2681288" y="4240213"/>
          <p14:tracePt t="3217" x="2667000" y="4240213"/>
          <p14:tracePt t="3231" x="2652713" y="4240213"/>
          <p14:tracePt t="3238" x="2638425" y="4240213"/>
          <p14:tracePt t="3250" x="2589213" y="4240213"/>
          <p14:tracePt t="3262" x="2568575" y="4240213"/>
          <p14:tracePt t="3272" x="2533650" y="4225925"/>
          <p14:tracePt t="3284" x="2519363" y="4225925"/>
          <p14:tracePt t="3293" x="2505075" y="4225925"/>
          <p14:tracePt t="3306" x="2490788" y="4225925"/>
          <p14:tracePt t="3362" x="2470150" y="4225925"/>
          <p14:tracePt t="3373" x="2441575" y="4225925"/>
          <p14:tracePt t="3385" x="2406650" y="4225925"/>
          <p14:tracePt t="3396" x="2384425" y="4225925"/>
          <p14:tracePt t="3407" x="2370138" y="4225925"/>
          <p14:tracePt t="3464" x="2355850" y="4225925"/>
          <p14:tracePt t="3587" x="2355850" y="4240213"/>
          <p14:tracePt t="3609" x="2306638" y="4260850"/>
          <p14:tracePt t="3621" x="2292350" y="4275138"/>
          <p14:tracePt t="3633" x="2286000" y="4289425"/>
          <p14:tracePt t="3644" x="2271713" y="4289425"/>
          <p14:tracePt t="3666" x="2257425" y="4289425"/>
          <p14:tracePt t="3698" x="2243138" y="4297363"/>
          <p14:tracePt t="3733" x="2236788" y="4297363"/>
          <p14:tracePt t="3745" x="2222500" y="4297363"/>
          <p14:tracePt t="3756" x="2193925" y="4297363"/>
          <p14:tracePt t="3767" x="2187575" y="4311650"/>
          <p14:tracePt t="3788" x="2187575" y="4324350"/>
          <p14:tracePt t="4328" x="2173288" y="4324350"/>
          <p14:tracePt t="20708" x="2173288" y="4297363"/>
          <p14:tracePt t="20721" x="2173288" y="4275138"/>
          <p14:tracePt t="20732" x="2187575" y="4260850"/>
          <p14:tracePt t="20756" x="2187575" y="4248150"/>
          <p14:tracePt t="21248" x="2193925" y="4248150"/>
          <p14:tracePt t="21284" x="2193925" y="4260850"/>
          <p14:tracePt t="21451" x="2208213" y="4260850"/>
          <p14:tracePt t="21743" x="2193925" y="4260850"/>
          <p14:tracePt t="21758" x="2173288" y="4275138"/>
          <p14:tracePt t="21778" x="2159000" y="4275138"/>
          <p14:tracePt t="21847" x="2144713" y="4275138"/>
          <p14:tracePt t="22282" x="2144713" y="4289425"/>
          <p14:tracePt t="22365" x="2159000" y="4289425"/>
          <p14:tracePt t="23160" x="2159000" y="4297363"/>
        </p14:tracePtLst>
      </p14:laserTraceLst>
    </p:ext>
  </p:extLs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Creating a service in linux</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6119359" cy="3541714"/>
          </a:xfrm>
        </p:spPr>
        <p:txBody>
          <a:bodyPr>
            <a:normAutofit fontScale="62500" lnSpcReduction="20000"/>
          </a:bodyPr>
          <a:lstStyle/>
          <a:p>
            <a:r>
              <a:rPr lang="en-US" dirty="0"/>
              <a:t>This contains a description that can be anything you want. The After line tells </a:t>
            </a:r>
            <a:r>
              <a:rPr lang="en-US" dirty="0" err="1"/>
              <a:t>systemd</a:t>
            </a:r>
            <a:r>
              <a:rPr lang="en-US" dirty="0"/>
              <a:t> when to start this service by telling it what needs to be started before this one can. We're just waiting for the user sessions to start, although really, this could be started earlier if desired.</a:t>
            </a:r>
          </a:p>
          <a:p>
            <a:r>
              <a:rPr lang="en-US" dirty="0"/>
              <a:t>Setting Type to simple tells </a:t>
            </a:r>
            <a:r>
              <a:rPr lang="en-US" dirty="0" err="1"/>
              <a:t>systemd</a:t>
            </a:r>
            <a:r>
              <a:rPr lang="en-US" dirty="0"/>
              <a:t> that this is a command that will continue to run in the session it was started. The alternative here is Type=forking, which is for commands that handle their own </a:t>
            </a:r>
            <a:r>
              <a:rPr lang="en-US" dirty="0" err="1"/>
              <a:t>daemonization</a:t>
            </a:r>
            <a:r>
              <a:rPr lang="en-US" dirty="0"/>
              <a:t>. You can think of this in terms of running something from the command line. If, when you run a command, it continues to send output to the terminal, it's a simple type, whereas if the commands kick of some background processes and return the command prompt, then it's a forking type. The final line here is just the command to run.</a:t>
            </a:r>
            <a:br>
              <a:rPr lang="en-US" dirty="0"/>
            </a:br>
            <a:endParaRPr lang="en-US" dirty="0"/>
          </a:p>
        </p:txBody>
      </p:sp>
      <p:sp>
        <p:nvSpPr>
          <p:cNvPr id="4" name="Rounded Rectangle 3">
            <a:extLst>
              <a:ext uri="{FF2B5EF4-FFF2-40B4-BE49-F238E27FC236}">
                <a16:creationId xmlns:a16="http://schemas.microsoft.com/office/drawing/2014/main" id="{6A4785DA-D0FC-8C47-9E0C-A27F15595F7A}"/>
              </a:ext>
            </a:extLst>
          </p:cNvPr>
          <p:cNvSpPr/>
          <p:nvPr/>
        </p:nvSpPr>
        <p:spPr>
          <a:xfrm>
            <a:off x="7498080" y="2286000"/>
            <a:ext cx="3973286" cy="190696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[Unit] </a:t>
            </a:r>
          </a:p>
          <a:p>
            <a:r>
              <a:rPr lang="en-US" dirty="0"/>
              <a:t>Description=Hello world service </a:t>
            </a:r>
          </a:p>
          <a:p>
            <a:r>
              <a:rPr lang="en-US" dirty="0"/>
              <a:t>After=</a:t>
            </a:r>
            <a:r>
              <a:rPr lang="en-US" dirty="0" err="1"/>
              <a:t>systemd</a:t>
            </a:r>
            <a:r>
              <a:rPr lang="en-US" dirty="0"/>
              <a:t>-user-</a:t>
            </a:r>
            <a:r>
              <a:rPr lang="en-US" dirty="0" err="1"/>
              <a:t>sessions.service</a:t>
            </a:r>
            <a:r>
              <a:rPr lang="en-US" dirty="0"/>
              <a:t> </a:t>
            </a:r>
          </a:p>
          <a:p>
            <a:r>
              <a:rPr lang="en-US" dirty="0"/>
              <a:t>[Service] </a:t>
            </a:r>
          </a:p>
          <a:p>
            <a:r>
              <a:rPr lang="en-US" dirty="0"/>
              <a:t>Type=simple </a:t>
            </a:r>
          </a:p>
          <a:p>
            <a:r>
              <a:rPr lang="en-US" dirty="0" err="1"/>
              <a:t>ExecStart</a:t>
            </a:r>
            <a:r>
              <a:rPr lang="en-US" dirty="0"/>
              <a:t>=/home/ben/</a:t>
            </a:r>
            <a:r>
              <a:rPr lang="en-US" dirty="0" err="1"/>
              <a:t>hws.sh</a:t>
            </a:r>
            <a:endParaRPr lang="en-US" dirty="0">
              <a:ln w="0"/>
              <a:solidFill>
                <a:schemeClr val="tx1"/>
              </a:solidFill>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AAB345D6-3F61-314B-A00A-90C0D73EC9B9}"/>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6" name="Audio 5">
            <a:hlinkClick r:id="" action="ppaction://media"/>
            <a:extLst>
              <a:ext uri="{FF2B5EF4-FFF2-40B4-BE49-F238E27FC236}">
                <a16:creationId xmlns:a16="http://schemas.microsoft.com/office/drawing/2014/main" id="{30F60202-7823-994D-978B-4C6B6526E468}"/>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07738581"/>
      </p:ext>
    </p:extLst>
  </p:cSld>
  <p:clrMapOvr>
    <a:masterClrMapping/>
  </p:clrMapOvr>
  <mc:AlternateContent xmlns:mc="http://schemas.openxmlformats.org/markup-compatibility/2006">
    <mc:Choice xmlns:p14="http://schemas.microsoft.com/office/powerpoint/2010/main" Requires="p14">
      <p:transition spd="slow" p14:dur="2000" advTm="138061"/>
    </mc:Choice>
    <mc:Fallback>
      <p:transition spd="slow" advTm="1380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randombar(horizontal)">
                                      <p:cBhvr>
                                        <p:cTn id="11" dur="500"/>
                                        <p:tgtEl>
                                          <p:spTgt spid="4"/>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dissolve">
                                      <p:cBhvr>
                                        <p:cTn id="16" dur="500"/>
                                        <p:tgtEl>
                                          <p:spTgt spid="3">
                                            <p:txEl>
                                              <p:pRg st="0" end="0"/>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1" end="1"/>
                                            </p:txEl>
                                          </p:spTgt>
                                        </p:tgtEl>
                                        <p:attrNameLst>
                                          <p:attrName>style.visibility</p:attrName>
                                        </p:attrNameLst>
                                      </p:cBhvr>
                                      <p:to>
                                        <p:strVal val="visible"/>
                                      </p:to>
                                    </p:set>
                                    <p:animEffect transition="in" filter="dissolve">
                                      <p:cBhvr>
                                        <p:cTn id="21"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6"/>
                </p:tgtEl>
              </p:cMediaNode>
            </p:audio>
          </p:childTnLst>
        </p:cTn>
      </p:par>
    </p:tnLst>
    <p:bldLst>
      <p:bldP spid="3" grpId="0" build="p"/>
      <p:bldP spid="4" grpId="0" animBg="1"/>
    </p:bldLst>
  </p:timing>
  <p:extLst>
    <p:ext uri="{3A86A75C-4F4B-4683-9AE1-C65F6400EC91}">
      <p14:laserTraceLst xmlns:p14="http://schemas.microsoft.com/office/powerpoint/2010/main">
        <p14:tracePtLst>
          <p14:tracePt t="4196" x="2701925" y="6583363"/>
          <p14:tracePt t="4207" x="2701925" y="6546850"/>
          <p14:tracePt t="4212" x="2701925" y="6511925"/>
          <p14:tracePt t="4217" x="2716213" y="6462713"/>
          <p14:tracePt t="4227" x="2736850" y="6399213"/>
          <p14:tracePt t="4236" x="2800350" y="6329363"/>
          <p14:tracePt t="4240" x="2851150" y="6229350"/>
          <p14:tracePt t="4249" x="2935288" y="6130925"/>
          <p14:tracePt t="4257" x="3027363" y="6018213"/>
          <p14:tracePt t="4266" x="3111500" y="5905500"/>
          <p14:tracePt t="4280" x="3195638" y="5792788"/>
          <p14:tracePt t="4280" x="3295650" y="5672138"/>
          <p14:tracePt t="4297" x="3379788" y="5559425"/>
          <p14:tracePt t="4297" x="3478213" y="5461000"/>
          <p14:tracePt t="4307" x="3556000" y="5362575"/>
          <p14:tracePt t="4317" x="3625850" y="5276850"/>
          <p14:tracePt t="4322" x="3689350" y="5200650"/>
          <p14:tracePt t="4333" x="3760788" y="5129213"/>
          <p14:tracePt t="4339" x="3852863" y="5051425"/>
          <p14:tracePt t="4349" x="3937000" y="4967288"/>
          <p14:tracePt t="4354" x="4035425" y="4883150"/>
          <p14:tracePt t="4364" x="4148138" y="4797425"/>
          <p14:tracePt t="4367" x="4268788" y="4699000"/>
          <p14:tracePt t="4379" x="4402138" y="4600575"/>
          <p14:tracePt t="4383" x="4502150" y="4508500"/>
          <p14:tracePt t="4393" x="4629150" y="4410075"/>
          <p14:tracePt t="4404" x="4791075" y="4297363"/>
          <p14:tracePt t="4409" x="4938713" y="4191000"/>
          <p14:tracePt t="4418" x="5073650" y="4098925"/>
          <p14:tracePt t="4429" x="5270500" y="4000500"/>
          <p14:tracePt t="4433" x="5440363" y="3916363"/>
          <p14:tracePt t="4443" x="5784850" y="3717925"/>
          <p14:tracePt t="4448" x="6011863" y="3619500"/>
          <p14:tracePt t="4457" x="6265863" y="3506788"/>
          <p14:tracePt t="4466" x="6561138" y="3371850"/>
          <p14:tracePt t="4477" x="6858000" y="3238500"/>
          <p14:tracePt t="4481" x="7146925" y="3105150"/>
          <p14:tracePt t="4495" x="7789863" y="2814638"/>
          <p14:tracePt t="4503" x="7894638" y="2759075"/>
          <p14:tracePt t="4514" x="8107363" y="2667000"/>
          <p14:tracePt t="4518" x="8339138" y="2568575"/>
          <p14:tracePt t="4527" x="8488363" y="2511425"/>
          <p14:tracePt t="4537" x="8537575" y="2482850"/>
          <p14:tracePt t="4542" x="8650288" y="2447925"/>
          <p14:tracePt t="4552" x="8728075" y="2413000"/>
          <p14:tracePt t="4560" x="8783638" y="2384425"/>
          <p14:tracePt t="4571" x="8826500" y="2370138"/>
          <p14:tracePt t="4575" x="8832850" y="2363788"/>
          <p14:tracePt t="4584" x="8847138" y="2363788"/>
          <p14:tracePt t="4602" x="8861425" y="2363788"/>
          <p14:tracePt t="4654" x="8861425" y="2349500"/>
          <p14:tracePt t="4702" x="8861425" y="2335213"/>
          <p14:tracePt t="4727" x="8847138" y="2335213"/>
          <p14:tracePt t="4735" x="8832850" y="2335213"/>
          <p14:tracePt t="4739" x="8812213" y="2335213"/>
          <p14:tracePt t="4748" x="8777288" y="2335213"/>
          <p14:tracePt t="4758" x="8728075" y="2335213"/>
          <p14:tracePt t="4776" x="8551863" y="2370138"/>
          <p14:tracePt t="4780" x="8439150" y="2413000"/>
          <p14:tracePt t="4791" x="8304213" y="2447925"/>
          <p14:tracePt t="4801" x="8156575" y="2511425"/>
          <p14:tracePt t="4805" x="7994650" y="2546350"/>
          <p14:tracePt t="4814" x="7810500" y="2597150"/>
          <p14:tracePt t="4825" x="7648575" y="2632075"/>
          <p14:tracePt t="4830" x="7499350" y="2695575"/>
          <p14:tracePt t="4839" x="7345363" y="2744788"/>
          <p14:tracePt t="4845" x="7302500" y="2765425"/>
          <p14:tracePt t="4855" x="7196138" y="2808288"/>
          <p14:tracePt t="4859" x="7132638" y="2828925"/>
          <p14:tracePt t="4868" x="7054850" y="2857500"/>
          <p14:tracePt t="4879" x="7019925" y="2878138"/>
          <p14:tracePt t="4883" x="6985000" y="2892425"/>
          <p14:tracePt t="4892" x="6956425" y="2906713"/>
          <p14:tracePt t="4902" x="6935788" y="2914650"/>
          <p14:tracePt t="4906" x="6921500" y="2927350"/>
          <p14:tracePt t="4924" x="6907213" y="2927350"/>
          <p14:tracePt t="4933" x="6907213" y="2941638"/>
          <p14:tracePt t="4943" x="6900863" y="2941638"/>
          <p14:tracePt t="4947" x="6886575" y="2955925"/>
          <p14:tracePt t="4970" x="6886575" y="2963863"/>
          <p14:tracePt t="5056" x="6886575" y="2978150"/>
          <p14:tracePt t="5187" x="6886575" y="2963863"/>
          <p14:tracePt t="5191" x="6886575" y="2955925"/>
          <p14:tracePt t="5200" x="6886575" y="2941638"/>
          <p14:tracePt t="5215" x="6886575" y="2927350"/>
          <p14:tracePt t="5215" x="6886575" y="2914650"/>
          <p14:tracePt t="5231" x="6886575" y="2892425"/>
          <p14:tracePt t="5241" x="6886575" y="2878138"/>
          <p14:tracePt t="5254" x="6886575" y="2863850"/>
          <p14:tracePt t="5269" x="6886575" y="2857500"/>
          <p14:tracePt t="5359" x="6900863" y="2857500"/>
          <p14:tracePt t="5383" x="6900863" y="2863850"/>
          <p14:tracePt t="5408" x="6900863" y="2878138"/>
          <p14:tracePt t="6453" x="6907213" y="2878138"/>
          <p14:tracePt t="6464" x="6950075" y="2878138"/>
          <p14:tracePt t="6469" x="6970713" y="2878138"/>
          <p14:tracePt t="6476" x="7019925" y="2878138"/>
          <p14:tracePt t="6488" x="7054850" y="2878138"/>
          <p14:tracePt t="6492" x="7097713" y="2878138"/>
          <p14:tracePt t="6501" x="7132638" y="2878138"/>
          <p14:tracePt t="6509" x="7181850" y="2878138"/>
          <p14:tracePt t="6518" x="7218363" y="2878138"/>
          <p14:tracePt t="6523" x="7232650" y="2892425"/>
          <p14:tracePt t="6533" x="7253288" y="2892425"/>
          <p14:tracePt t="6550" x="7267575" y="2906713"/>
          <p14:tracePt t="6578" x="7281863" y="2914650"/>
          <p14:tracePt t="6619" x="7281863" y="2927350"/>
          <p14:tracePt t="6690" x="7281863" y="2941638"/>
          <p14:tracePt t="6725" x="7267575" y="2941638"/>
          <p14:tracePt t="6738" x="7253288" y="2941638"/>
          <p14:tracePt t="6752" x="7245350" y="2941638"/>
          <p14:tracePt t="6770" x="7232650" y="2941638"/>
          <p14:tracePt t="6780" x="7218363" y="2941638"/>
          <p14:tracePt t="6857" x="7218363" y="2927350"/>
          <p14:tracePt t="6890" x="7218363" y="2914650"/>
          <p14:tracePt t="6935" x="7218363" y="2906713"/>
          <p14:tracePt t="7227" x="7218363" y="2892425"/>
          <p14:tracePt t="7245" x="7232650" y="2892425"/>
          <p14:tracePt t="7378" x="7245350" y="2892425"/>
          <p14:tracePt t="7418" x="7245350" y="2878138"/>
          <p14:tracePt t="7434" x="7245350" y="2863850"/>
          <p14:tracePt t="7450" x="7245350" y="2857500"/>
          <p14:tracePt t="7466" x="7245350" y="2843213"/>
          <p14:tracePt t="7477" x="7253288" y="2843213"/>
          <p14:tracePt t="7481" x="7253288" y="2828925"/>
          <p14:tracePt t="7506" x="7253288" y="2814638"/>
          <p14:tracePt t="7623" x="7253288" y="2828925"/>
          <p14:tracePt t="7658" x="7253288" y="2843213"/>
          <p14:tracePt t="7671" x="7253288" y="2857500"/>
          <p14:tracePt t="7845" x="7267575" y="2857500"/>
          <p14:tracePt t="7870" x="7267575" y="2843213"/>
          <p14:tracePt t="7887" x="7281863" y="2843213"/>
          <p14:tracePt t="7908" x="7296150" y="2828925"/>
          <p14:tracePt t="7934" x="7302500" y="2814638"/>
          <p14:tracePt t="7953" x="7316788" y="2814638"/>
          <p14:tracePt t="7957" x="7316788" y="2808288"/>
          <p14:tracePt t="7966" x="7331075" y="2808288"/>
          <p14:tracePt t="7981" x="7345363" y="2808288"/>
          <p14:tracePt t="7989" x="7345363" y="2794000"/>
          <p14:tracePt t="8006" x="7351713" y="2794000"/>
          <p14:tracePt t="8023" x="7366000" y="2794000"/>
          <p14:tracePt t="8292" x="7380288" y="2794000"/>
          <p14:tracePt t="8313" x="7394575" y="2794000"/>
          <p14:tracePt t="8327" x="7400925" y="2794000"/>
          <p14:tracePt t="8330" x="7400925" y="2779713"/>
          <p14:tracePt t="8340" x="7415213" y="2765425"/>
          <p14:tracePt t="8345" x="7429500" y="2765425"/>
          <p14:tracePt t="8355" x="7443788" y="2759075"/>
          <p14:tracePt t="8371" x="7450138" y="2744788"/>
          <p14:tracePt t="8384" x="7464425" y="2730500"/>
          <p14:tracePt t="8396" x="7478713" y="2730500"/>
          <p14:tracePt t="8400" x="7478713" y="2716213"/>
          <p14:tracePt t="8408" x="7493000" y="2716213"/>
          <p14:tracePt t="8418" x="7499350" y="2709863"/>
          <p14:tracePt t="8433" x="7513638" y="2695575"/>
          <p14:tracePt t="8442" x="7527925" y="2695575"/>
          <p14:tracePt t="8446" x="7542213" y="2681288"/>
          <p14:tracePt t="8465" x="7550150" y="2667000"/>
          <p14:tracePt t="8474" x="7562850" y="2667000"/>
          <p14:tracePt t="8488" x="7577138" y="2660650"/>
          <p14:tracePt t="8507" x="7591425" y="2646363"/>
          <p14:tracePt t="8521" x="7599363" y="2646363"/>
          <p14:tracePt t="8526" x="7599363" y="2632075"/>
          <p14:tracePt t="8534" x="7613650" y="2632075"/>
          <p14:tracePt t="8551" x="7626350" y="2617788"/>
          <p14:tracePt t="8578" x="7640638" y="2617788"/>
          <p14:tracePt t="8582" x="7640638" y="2609850"/>
          <p14:tracePt t="8606" x="7648575" y="2609850"/>
          <p14:tracePt t="8614" x="7648575" y="2597150"/>
          <p14:tracePt t="8647" x="7662863" y="2597150"/>
          <p14:tracePt t="8662" x="7662863" y="2582863"/>
          <p14:tracePt t="8757" x="7648575" y="2582863"/>
          <p14:tracePt t="8795" x="7640638" y="2582863"/>
          <p14:tracePt t="8822" x="7640638" y="2597150"/>
          <p14:tracePt t="8843" x="7640638" y="2609850"/>
          <p14:tracePt t="8859" x="7626350" y="2609850"/>
          <p14:tracePt t="8876" x="7626350" y="2617788"/>
          <p14:tracePt t="8900" x="7626350" y="2632075"/>
          <p14:tracePt t="8942" x="7613650" y="2632075"/>
          <p14:tracePt t="8946" x="7613650" y="2646363"/>
          <p14:tracePt t="9009" x="7613650" y="2660650"/>
          <p14:tracePt t="9093" x="7613650" y="2667000"/>
          <p14:tracePt t="9098" x="7613650" y="2681288"/>
          <p14:tracePt t="9107" x="7613650" y="2695575"/>
          <p14:tracePt t="9116" x="7613650" y="2709863"/>
          <p14:tracePt t="9132" x="7613650" y="2759075"/>
          <p14:tracePt t="9138" x="7613650" y="2765425"/>
          <p14:tracePt t="9147" x="7613650" y="2794000"/>
          <p14:tracePt t="9153" x="7626350" y="2828925"/>
          <p14:tracePt t="9163" x="7640638" y="2857500"/>
          <p14:tracePt t="9167" x="7640638" y="2878138"/>
          <p14:tracePt t="9181" x="7640638" y="2927350"/>
          <p14:tracePt t="9185" x="7640638" y="2955925"/>
          <p14:tracePt t="9193" x="7648575" y="2978150"/>
          <p14:tracePt t="9202" x="7648575" y="3013075"/>
          <p14:tracePt t="9207" x="7648575" y="3054350"/>
          <p14:tracePt t="9216" x="7648575" y="3090863"/>
          <p14:tracePt t="9224" x="7662863" y="3125788"/>
          <p14:tracePt t="9235" x="7662863" y="3175000"/>
          <p14:tracePt t="9239" x="7677150" y="3203575"/>
          <p14:tracePt t="9253" x="7677150" y="3224213"/>
          <p14:tracePt t="9257" x="7677150" y="3252788"/>
          <p14:tracePt t="9266" x="7677150" y="3287713"/>
          <p14:tracePt t="9274" x="7689850" y="3308350"/>
          <p14:tracePt t="9283" x="7689850" y="3336925"/>
          <p14:tracePt t="9291" x="7689850" y="3351213"/>
          <p14:tracePt t="9296" x="7689850" y="3371850"/>
          <p14:tracePt t="9305" x="7689850" y="3400425"/>
          <p14:tracePt t="9321" x="7697788" y="3435350"/>
          <p14:tracePt t="9330" x="7697788" y="3449638"/>
          <p14:tracePt t="9335" x="7697788" y="3457575"/>
          <p14:tracePt t="9346" x="7697788" y="3471863"/>
          <p14:tracePt t="9350" x="7697788" y="3486150"/>
          <p14:tracePt t="9360" x="7697788" y="3498850"/>
          <p14:tracePt t="9375" x="7697788" y="3506788"/>
          <p14:tracePt t="9388" x="7697788" y="3521075"/>
          <p14:tracePt t="9396" x="7697788" y="3535363"/>
          <p14:tracePt t="9405" x="7697788" y="3549650"/>
          <p14:tracePt t="9425" x="7697788" y="3556000"/>
          <p14:tracePt t="9430" x="7697788" y="3570288"/>
          <p14:tracePt t="9446" x="7697788" y="3584575"/>
          <p14:tracePt t="9461" x="7697788" y="3598863"/>
          <p14:tracePt t="9480" x="7697788" y="3605213"/>
          <p14:tracePt t="9493" x="7697788" y="3619500"/>
          <p14:tracePt t="9525" x="7697788" y="3633788"/>
          <p14:tracePt t="9549" x="7697788" y="3648075"/>
          <p14:tracePt t="9582" x="7697788" y="3654425"/>
          <p14:tracePt t="9606" x="7697788" y="3668713"/>
          <p14:tracePt t="9635" x="7697788" y="3683000"/>
          <p14:tracePt t="9668" x="7697788" y="3697288"/>
          <p14:tracePt t="9699" x="7697788" y="3703638"/>
          <p14:tracePt t="9717" x="7689850" y="3717925"/>
          <p14:tracePt t="9727" x="7689850" y="3732213"/>
          <p14:tracePt t="9747" x="7677150" y="3746500"/>
          <p14:tracePt t="9760" x="7677150" y="3752850"/>
          <p14:tracePt t="9765" x="7677150" y="3767138"/>
          <p14:tracePt t="9774" x="7677150" y="3781425"/>
          <p14:tracePt t="9790" x="7662863" y="3803650"/>
          <p14:tracePt t="9804" x="7662863" y="3816350"/>
          <p14:tracePt t="9814" x="7648575" y="3844925"/>
          <p14:tracePt t="9829" x="7648575" y="3852863"/>
          <p14:tracePt t="9834" x="7640638" y="3867150"/>
          <p14:tracePt t="9842" x="7640638" y="3879850"/>
          <p14:tracePt t="9859" x="7626350" y="3894138"/>
          <p14:tracePt t="9869" x="7626350" y="3902075"/>
          <p14:tracePt t="9891" x="7626350" y="3916363"/>
          <p14:tracePt t="9901" x="7613650" y="3916363"/>
          <p14:tracePt t="9906" x="7613650" y="3930650"/>
          <p14:tracePt t="9921" x="7613650" y="3943350"/>
          <p14:tracePt t="9930" x="7599363" y="3943350"/>
          <p14:tracePt t="9936" x="7591425" y="3951288"/>
          <p14:tracePt t="10597" x="7591425" y="3930650"/>
          <p14:tracePt t="10606" x="7591425" y="3902075"/>
          <p14:tracePt t="10610" x="7591425" y="3879850"/>
          <p14:tracePt t="10621" x="7591425" y="3852863"/>
          <p14:tracePt t="10634" x="7591425" y="3816350"/>
          <p14:tracePt t="10635" x="7591425" y="3767138"/>
          <p14:tracePt t="10643" x="7591425" y="3703638"/>
          <p14:tracePt t="10652" x="7591425" y="3648075"/>
          <p14:tracePt t="10667" x="7591425" y="3605213"/>
          <p14:tracePt t="10667" x="7591425" y="3556000"/>
          <p14:tracePt t="10676" x="7591425" y="3506788"/>
          <p14:tracePt t="10681" x="7591425" y="3449638"/>
          <p14:tracePt t="10690" x="7591425" y="3400425"/>
          <p14:tracePt t="10699" x="7591425" y="3359150"/>
          <p14:tracePt t="10709" x="7591425" y="3308350"/>
          <p14:tracePt t="10718" x="7591425" y="3259138"/>
          <p14:tracePt t="10722" x="7591425" y="3238500"/>
          <p14:tracePt t="10731" x="7591425" y="3203575"/>
          <p14:tracePt t="10740" x="7591425" y="3175000"/>
          <p14:tracePt t="10746" x="7591425" y="3154363"/>
          <p14:tracePt t="10755" x="7591425" y="3125788"/>
          <p14:tracePt t="10765" x="7599363" y="3090863"/>
          <p14:tracePt t="10770" x="7599363" y="3062288"/>
          <p14:tracePt t="10782" x="7599363" y="3041650"/>
          <p14:tracePt t="10786" x="7613650" y="3013075"/>
          <p14:tracePt t="10797" x="7613650" y="2990850"/>
          <p14:tracePt t="10801" x="7626350" y="2963863"/>
          <p14:tracePt t="10815" x="7626350" y="2955925"/>
          <p14:tracePt t="10816" x="7640638" y="2927350"/>
          <p14:tracePt t="10826" x="7640638" y="2906713"/>
          <p14:tracePt t="10835" x="7640638" y="2878138"/>
          <p14:tracePt t="10839" x="7640638" y="2863850"/>
          <p14:tracePt t="10848" x="7648575" y="2843213"/>
          <p14:tracePt t="10857" x="7648575" y="2828925"/>
          <p14:tracePt t="10868" x="7662863" y="2814638"/>
          <p14:tracePt t="10872" x="7662863" y="2794000"/>
          <p14:tracePt t="10887" x="7662863" y="2779713"/>
          <p14:tracePt t="10887" x="7677150" y="2759075"/>
          <p14:tracePt t="10905" x="7677150" y="2744788"/>
          <p14:tracePt t="10914" x="7689850" y="2730500"/>
          <p14:tracePt t="10921" x="7689850" y="2716213"/>
          <p14:tracePt t="10934" x="7689850" y="2709863"/>
          <p14:tracePt t="10942" x="7697788" y="2709863"/>
          <p14:tracePt t="10960" x="7697788" y="2695575"/>
          <p14:tracePt t="10997" x="7697788" y="2681288"/>
          <p14:tracePt t="11014" x="7712075" y="2681288"/>
          <p14:tracePt t="11034" x="7712075" y="2667000"/>
          <p14:tracePt t="11053" x="7712075" y="2660650"/>
          <p14:tracePt t="11077" x="7726363" y="2646363"/>
          <p14:tracePt t="11095" x="7726363" y="2632075"/>
          <p14:tracePt t="11100" x="7726363" y="2609850"/>
          <p14:tracePt t="11119" x="7726363" y="2597150"/>
          <p14:tracePt t="11132" x="7726363" y="2568575"/>
          <p14:tracePt t="11142" x="7726363" y="2560638"/>
          <p14:tracePt t="11152" x="7726363" y="2546350"/>
          <p14:tracePt t="11178" x="7726363" y="2533650"/>
          <p14:tracePt t="11228" x="7712075" y="2533650"/>
          <p14:tracePt t="11251" x="7697788" y="2546350"/>
          <p14:tracePt t="11275" x="7689850" y="2560638"/>
          <p14:tracePt t="11293" x="7689850" y="2568575"/>
          <p14:tracePt t="11314" x="7689850" y="2582863"/>
          <p14:tracePt t="11332" x="7689850" y="2597150"/>
          <p14:tracePt t="11341" x="7677150" y="2609850"/>
          <p14:tracePt t="11358" x="7677150" y="2632075"/>
          <p14:tracePt t="11368" x="7677150" y="2646363"/>
          <p14:tracePt t="11376" x="7677150" y="2667000"/>
          <p14:tracePt t="11388" x="7677150" y="2695575"/>
          <p14:tracePt t="11388" x="7677150" y="2730500"/>
          <p14:tracePt t="11393" x="7677150" y="2779713"/>
          <p14:tracePt t="11402" x="7677150" y="2808288"/>
          <p14:tracePt t="11413" x="7677150" y="2863850"/>
          <p14:tracePt t="11417" x="7677150" y="2955925"/>
          <p14:tracePt t="11425" x="7677150" y="3005138"/>
          <p14:tracePt t="11434" x="7689850" y="3054350"/>
          <p14:tracePt t="11443" x="7697788" y="3090863"/>
          <p14:tracePt t="11452" x="7697788" y="3154363"/>
          <p14:tracePt t="11465" x="7712075" y="3209925"/>
          <p14:tracePt t="11465" x="7726363" y="3273425"/>
          <p14:tracePt t="11475" x="7740650" y="3322638"/>
          <p14:tracePt t="11481" x="7747000" y="3371850"/>
          <p14:tracePt t="11490" x="7761288" y="3435350"/>
          <p14:tracePt t="11499" x="7761288" y="3471863"/>
          <p14:tracePt t="11508" x="7789863" y="3506788"/>
          <p14:tracePt t="11518" x="7789863" y="3535363"/>
          <p14:tracePt t="11522" x="7796213" y="3570288"/>
          <p14:tracePt t="11531" x="7796213" y="3598863"/>
          <p14:tracePt t="11537" x="7810500" y="3633788"/>
          <p14:tracePt t="11546" x="7810500" y="3668713"/>
          <p14:tracePt t="11555" x="7810500" y="3697288"/>
          <p14:tracePt t="11560" x="7810500" y="3717925"/>
          <p14:tracePt t="11571" x="7810500" y="3746500"/>
          <p14:tracePt t="11575" x="7810500" y="3767138"/>
          <p14:tracePt t="11592" x="7810500" y="3795713"/>
          <p14:tracePt t="11601" x="7810500" y="3803650"/>
          <p14:tracePt t="11610" x="7810500" y="3816350"/>
          <p14:tracePt t="11621" x="7810500" y="3830638"/>
          <p14:tracePt t="11634" x="7810500" y="3844925"/>
          <p14:tracePt t="11643" x="7810500" y="3867150"/>
          <p14:tracePt t="11655" x="7810500" y="3879850"/>
          <p14:tracePt t="11665" x="7810500" y="3894138"/>
          <p14:tracePt t="11674" x="7810500" y="3902075"/>
          <p14:tracePt t="11689" x="7810500" y="3916363"/>
          <p14:tracePt t="11697" x="7810500" y="3930650"/>
          <p14:tracePt t="11721" x="7796213" y="3943350"/>
          <p14:tracePt t="11744" x="7796213" y="3951288"/>
          <p14:tracePt t="12170" x="7796213" y="3930650"/>
          <p14:tracePt t="12180" x="7796213" y="3867150"/>
          <p14:tracePt t="12190" x="7761288" y="3803650"/>
          <p14:tracePt t="12197" x="7740650" y="3732213"/>
          <p14:tracePt t="12201" x="7712075" y="3648075"/>
          <p14:tracePt t="12213" x="7677150" y="3556000"/>
          <p14:tracePt t="12217" x="7677150" y="3521075"/>
          <p14:tracePt t="12229" x="7648575" y="3449638"/>
          <p14:tracePt t="12234" x="7626350" y="3359150"/>
          <p14:tracePt t="12242" x="7626350" y="3302000"/>
          <p14:tracePt t="12255" x="7613650" y="3238500"/>
          <p14:tracePt t="12260" x="7599363" y="3189288"/>
          <p14:tracePt t="12269" x="7599363" y="3154363"/>
          <p14:tracePt t="12273" x="7599363" y="3125788"/>
          <p14:tracePt t="12282" x="7599363" y="3090863"/>
          <p14:tracePt t="12291" x="7599363" y="3062288"/>
          <p14:tracePt t="12299" x="7599363" y="3041650"/>
          <p14:tracePt t="12308" x="7599363" y="3027363"/>
          <p14:tracePt t="12318" x="7599363" y="3013075"/>
          <p14:tracePt t="12323" x="7599363" y="3005138"/>
          <p14:tracePt t="12331" x="7599363" y="2990850"/>
          <p14:tracePt t="12346" x="7599363" y="2978150"/>
          <p14:tracePt t="12365" x="7599363" y="2963863"/>
          <p14:tracePt t="12379" x="7613650" y="2955925"/>
          <p14:tracePt t="12384" x="7613650" y="2941638"/>
          <p14:tracePt t="12393" x="7626350" y="2927350"/>
          <p14:tracePt t="12405" x="7626350" y="2914650"/>
          <p14:tracePt t="12409" x="7626350" y="2906713"/>
          <p14:tracePt t="12418" x="7640638" y="2892425"/>
          <p14:tracePt t="12427" x="7648575" y="2878138"/>
          <p14:tracePt t="12437" x="7648575" y="2857500"/>
          <p14:tracePt t="12442" x="7662863" y="2857500"/>
          <p14:tracePt t="12451" x="7662863" y="2843213"/>
          <p14:tracePt t="12455" x="7677150" y="2828925"/>
          <p14:tracePt t="12464" x="7677150" y="2814638"/>
          <p14:tracePt t="12474" x="7689850" y="2794000"/>
          <p14:tracePt t="12489" x="7689850" y="2765425"/>
          <p14:tracePt t="12498" x="7697788" y="2759075"/>
          <p14:tracePt t="12502" x="7697788" y="2744788"/>
          <p14:tracePt t="12510" x="7697788" y="2730500"/>
          <p14:tracePt t="12521" x="7697788" y="2716213"/>
          <p14:tracePt t="12532" x="7697788" y="2709863"/>
          <p14:tracePt t="12536" x="7697788" y="2695575"/>
          <p14:tracePt t="12566" x="7697788" y="2681288"/>
          <p14:tracePt t="12635" x="7689850" y="2681288"/>
          <p14:tracePt t="12649" x="7689850" y="2695575"/>
          <p14:tracePt t="12663" x="7677150" y="2695575"/>
          <p14:tracePt t="12680" x="7677150" y="2709863"/>
          <p14:tracePt t="12684" x="7662863" y="2709863"/>
          <p14:tracePt t="12702" x="7662863" y="2716213"/>
          <p14:tracePt t="12721" x="7662863" y="2730500"/>
          <p14:tracePt t="12725" x="7648575" y="2730500"/>
          <p14:tracePt t="12743" x="7648575" y="2744788"/>
          <p14:tracePt t="12756" x="7648575" y="2759075"/>
          <p14:tracePt t="12773" x="7648575" y="2765425"/>
          <p14:tracePt t="12789" x="7648575" y="2779713"/>
          <p14:tracePt t="12808" x="7648575" y="2794000"/>
          <p14:tracePt t="12812" x="7648575" y="2808288"/>
          <p14:tracePt t="12822" x="7648575" y="2814638"/>
          <p14:tracePt t="12832" x="7648575" y="2843213"/>
          <p14:tracePt t="12837" x="7648575" y="2857500"/>
          <p14:tracePt t="12848" x="7648575" y="2878138"/>
          <p14:tracePt t="12853" x="7648575" y="2906713"/>
          <p14:tracePt t="12863" x="7648575" y="2978150"/>
          <p14:tracePt t="12869" x="7648575" y="2990850"/>
          <p14:tracePt t="12882" x="7648575" y="3062288"/>
          <p14:tracePt t="12886" x="7648575" y="3090863"/>
          <p14:tracePt t="12898" x="7662863" y="3154363"/>
          <p14:tracePt t="12899" x="7662863" y="3203575"/>
          <p14:tracePt t="12908" x="7677150" y="3287713"/>
          <p14:tracePt t="12918" x="7697788" y="3336925"/>
          <p14:tracePt t="12922" x="7697788" y="3359150"/>
          <p14:tracePt t="12932" x="7712075" y="3449638"/>
          <p14:tracePt t="12941" x="7740650" y="3521075"/>
          <p14:tracePt t="12950" x="7740650" y="3549650"/>
          <p14:tracePt t="12954" x="7747000" y="3605213"/>
          <p14:tracePt t="12963" x="7761288" y="3654425"/>
          <p14:tracePt t="12972" x="7761288" y="3697288"/>
          <p14:tracePt t="12982" x="7775575" y="3746500"/>
          <p14:tracePt t="12986" x="7789863" y="3795713"/>
          <p14:tracePt t="12996" x="7789863" y="3816350"/>
          <p14:tracePt t="13005" x="7789863" y="3852863"/>
          <p14:tracePt t="13009" x="7796213" y="3879850"/>
          <p14:tracePt t="13018" x="7796213" y="3894138"/>
          <p14:tracePt t="13027" x="7796213" y="3916363"/>
          <p14:tracePt t="13033" x="7796213" y="3930650"/>
          <p14:tracePt t="13041" x="7796213" y="3943350"/>
          <p14:tracePt t="13059" x="7796213" y="3951288"/>
          <p14:tracePt t="13079" x="7796213" y="3965575"/>
          <p14:tracePt t="13584" x="7775575" y="3965575"/>
          <p14:tracePt t="13589" x="7726363" y="3943350"/>
          <p14:tracePt t="13604" x="7648575" y="3916363"/>
          <p14:tracePt t="13618" x="7613650" y="3894138"/>
          <p14:tracePt t="13621" x="7577138" y="3867150"/>
          <p14:tracePt t="13630" x="7542213" y="3844925"/>
          <p14:tracePt t="13639" x="7499350" y="3816350"/>
          <p14:tracePt t="13643" x="7464425" y="3795713"/>
          <p14:tracePt t="13654" x="7429500" y="3767138"/>
          <p14:tracePt t="13666" x="7400925" y="3746500"/>
          <p14:tracePt t="13670" x="7366000" y="3717925"/>
          <p14:tracePt t="13680" x="7345363" y="3703638"/>
          <p14:tracePt t="13684" x="7331075" y="3683000"/>
          <p14:tracePt t="13698" x="7316788" y="3668713"/>
          <p14:tracePt t="13699" x="7296150" y="3633788"/>
          <p14:tracePt t="13708" x="7281863" y="3619500"/>
          <p14:tracePt t="13718" x="7267575" y="3598863"/>
          <p14:tracePt t="13722" x="7267575" y="3584575"/>
          <p14:tracePt t="13731" x="7253288" y="3570288"/>
          <p14:tracePt t="13741" x="7253288" y="3556000"/>
          <p14:tracePt t="13750" x="7245350" y="3549650"/>
          <p14:tracePt t="13760" x="7245350" y="3535363"/>
          <p14:tracePt t="13771" x="7245350" y="3521075"/>
          <p14:tracePt t="13780" x="7232650" y="3521075"/>
          <p14:tracePt t="13801" x="7232650" y="3506788"/>
          <p14:tracePt t="13851" x="7232650" y="3498850"/>
          <p14:tracePt t="13978" x="7218363" y="3498850"/>
          <p14:tracePt t="14105" x="7218363" y="3506788"/>
          <p14:tracePt t="14310" x="7218363" y="3521075"/>
          <p14:tracePt t="14627" x="7218363" y="3506788"/>
          <p14:tracePt t="14635" x="7218363" y="3457575"/>
          <p14:tracePt t="14643" x="7218363" y="3408363"/>
          <p14:tracePt t="14654" x="7218363" y="3351213"/>
          <p14:tracePt t="14659" x="7218363" y="3273425"/>
          <p14:tracePt t="14672" x="7218363" y="3189288"/>
          <p14:tracePt t="14676" x="7218363" y="3105150"/>
          <p14:tracePt t="14687" x="7218363" y="2990850"/>
          <p14:tracePt t="14691" x="7232650" y="2906713"/>
          <p14:tracePt t="14699" x="7245350" y="2863850"/>
          <p14:tracePt t="14704" x="7253288" y="2779713"/>
          <p14:tracePt t="14721" x="7267575" y="2709863"/>
          <p14:tracePt t="14721" x="7267575" y="2660650"/>
          <p14:tracePt t="14731" x="7281863" y="2597150"/>
          <p14:tracePt t="14740" x="7296150" y="2568575"/>
          <p14:tracePt t="14746" x="7296150" y="2546350"/>
          <p14:tracePt t="14755" x="7302500" y="2519363"/>
          <p14:tracePt t="14771" x="7302500" y="2497138"/>
          <p14:tracePt t="14776" x="7302500" y="2482850"/>
          <p14:tracePt t="14785" x="7302500" y="2470150"/>
          <p14:tracePt t="14800" x="7302500" y="2462213"/>
          <p14:tracePt t="14832" x="7316788" y="2462213"/>
          <p14:tracePt t="14873" x="7316788" y="2447925"/>
          <p14:tracePt t="15077" x="7316788" y="2462213"/>
          <p14:tracePt t="15102" x="7316788" y="2470150"/>
          <p14:tracePt t="15117" x="7316788" y="2482850"/>
          <p14:tracePt t="15134" x="7316788" y="2497138"/>
          <p14:tracePt t="15150" x="7316788" y="2511425"/>
          <p14:tracePt t="15159" x="7316788" y="2519363"/>
          <p14:tracePt t="15163" x="7316788" y="2533650"/>
          <p14:tracePt t="15182" x="7331075" y="2546350"/>
          <p14:tracePt t="15196" x="7345363" y="2568575"/>
          <p14:tracePt t="15196" x="7345363" y="2582863"/>
          <p14:tracePt t="15214" x="7366000" y="2617788"/>
          <p14:tracePt t="15224" x="7366000" y="2632075"/>
          <p14:tracePt t="15229" x="7380288" y="2646363"/>
          <p14:tracePt t="15238" x="7380288" y="2667000"/>
          <p14:tracePt t="15248" x="7394575" y="2681288"/>
          <p14:tracePt t="15251" x="7400925" y="2709863"/>
          <p14:tracePt t="15262" x="7400925" y="2716213"/>
          <p14:tracePt t="15266" x="7415213" y="2730500"/>
          <p14:tracePt t="15276" x="7415213" y="2744788"/>
          <p14:tracePt t="15290" x="7429500" y="2759075"/>
          <p14:tracePt t="15290" x="7429500" y="2765425"/>
          <p14:tracePt t="15299" x="7443788" y="2779713"/>
          <p14:tracePt t="15320" x="7450138" y="2808288"/>
          <p14:tracePt t="15326" x="7450138" y="2814638"/>
          <p14:tracePt t="15330" x="7464425" y="2814638"/>
          <p14:tracePt t="15339" x="7464425" y="2828925"/>
          <p14:tracePt t="15350" x="7478713" y="2828925"/>
          <p14:tracePt t="15362" x="7478713" y="2843213"/>
          <p14:tracePt t="15373" x="7493000" y="2843213"/>
          <p14:tracePt t="15386" x="7499350" y="2857500"/>
          <p14:tracePt t="15395" x="7513638" y="2857500"/>
          <p14:tracePt t="15405" x="7527925" y="2857500"/>
          <p14:tracePt t="15409" x="7527925" y="2863850"/>
          <p14:tracePt t="15417" x="7550150" y="2863850"/>
          <p14:tracePt t="15435" x="7577138" y="2863850"/>
          <p14:tracePt t="15446" x="7591425" y="2863850"/>
          <p14:tracePt t="15457" x="7599363" y="2863850"/>
          <p14:tracePt t="15466" x="7613650" y="2863850"/>
          <p14:tracePt t="15472" x="7626350" y="2863850"/>
          <p14:tracePt t="15494" x="7640638" y="2863850"/>
          <p14:tracePt t="15506" x="7648575" y="2863850"/>
          <p14:tracePt t="15530" x="7662863" y="2863850"/>
          <p14:tracePt t="15593" x="7662863" y="2857500"/>
          <p14:tracePt t="15743" x="7648575" y="2857500"/>
          <p14:tracePt t="15760" x="7648575" y="2863850"/>
          <p14:tracePt t="15768" x="7640638" y="2863850"/>
          <p14:tracePt t="15829" x="7626350" y="2863850"/>
          <p14:tracePt t="15892" x="7626350" y="2878138"/>
          <p14:tracePt t="15949" x="7640638" y="2878138"/>
          <p14:tracePt t="15957" x="7648575" y="2878138"/>
          <p14:tracePt t="15966" x="7662863" y="2892425"/>
          <p14:tracePt t="15978" x="7677150" y="2892425"/>
          <p14:tracePt t="15984" x="7712075" y="2892425"/>
          <p14:tracePt t="15988" x="7740650" y="2892425"/>
          <p14:tracePt t="15999" x="7761288" y="2892425"/>
          <p14:tracePt t="16008" x="7789863" y="2892425"/>
          <p14:tracePt t="16012" x="7810500" y="2892425"/>
          <p14:tracePt t="16020" x="7839075" y="2892425"/>
          <p14:tracePt t="16037" x="7894638" y="2892425"/>
          <p14:tracePt t="16049" x="7923213" y="2892425"/>
          <p14:tracePt t="16053" x="7937500" y="2892425"/>
          <p14:tracePt t="16065" x="7972425" y="2892425"/>
          <p14:tracePt t="16069" x="7986713" y="2892425"/>
          <p14:tracePt t="16080" x="7994650" y="2892425"/>
          <p14:tracePt t="16852" x="7972425" y="2892425"/>
          <p14:tracePt t="16860" x="7943850" y="2892425"/>
          <p14:tracePt t="16880" x="7874000" y="2892425"/>
          <p14:tracePt t="16884" x="7845425" y="2892425"/>
          <p14:tracePt t="16894" x="7824788" y="2892425"/>
          <p14:tracePt t="16898" x="7796213" y="2892425"/>
          <p14:tracePt t="16906" x="7775575" y="2892425"/>
          <p14:tracePt t="16916" x="7747000" y="2892425"/>
          <p14:tracePt t="16927" x="7740650" y="2892425"/>
          <p14:tracePt t="16931" x="7712075" y="2892425"/>
          <p14:tracePt t="16946" x="7677150" y="2906713"/>
          <p14:tracePt t="16958" x="7662863" y="2906713"/>
          <p14:tracePt t="16968" x="7640638" y="2906713"/>
          <p14:tracePt t="16972" x="7626350" y="2906713"/>
          <p14:tracePt t="16981" x="7613650" y="2914650"/>
          <p14:tracePt t="16986" x="7599363" y="2914650"/>
          <p14:tracePt t="17009" x="7591425" y="2914650"/>
          <p14:tracePt t="17098" x="7599363" y="2914650"/>
          <p14:tracePt t="17138" x="7613650" y="2914650"/>
          <p14:tracePt t="17212" x="7613650" y="2906713"/>
          <p14:tracePt t="17318" x="7626350" y="2906713"/>
          <p14:tracePt t="17337" x="7640638" y="2906713"/>
          <p14:tracePt t="17348" x="7648575" y="2906713"/>
          <p14:tracePt t="17353" x="7677150" y="2906713"/>
          <p14:tracePt t="17365" x="7697788" y="2906713"/>
          <p14:tracePt t="17369" x="7726363" y="2914650"/>
          <p14:tracePt t="17384" x="7761288" y="2914650"/>
          <p14:tracePt t="17384" x="7796213" y="2914650"/>
          <p14:tracePt t="17396" x="7874000" y="2927350"/>
          <p14:tracePt t="17400" x="7888288" y="2927350"/>
          <p14:tracePt t="17409" x="7943850" y="2941638"/>
          <p14:tracePt t="17418" x="7986713" y="2955925"/>
          <p14:tracePt t="17423" x="8035925" y="2955925"/>
          <p14:tracePt t="17432" x="8085138" y="2963863"/>
          <p14:tracePt t="17442" x="8121650" y="2978150"/>
          <p14:tracePt t="17451" x="8170863" y="2978150"/>
          <p14:tracePt t="17456" x="8220075" y="2978150"/>
          <p14:tracePt t="17465" x="8240713" y="2978150"/>
          <p14:tracePt t="17470" x="8283575" y="2978150"/>
          <p14:tracePt t="17479" x="8304213" y="2978150"/>
          <p14:tracePt t="17488" x="8339138" y="2978150"/>
          <p14:tracePt t="17499" x="8367713" y="2978150"/>
          <p14:tracePt t="17504" x="8382000" y="2978150"/>
          <p14:tracePt t="17515" x="8402638" y="2978150"/>
          <p14:tracePt t="17525" x="8416925" y="2978150"/>
          <p14:tracePt t="17543" x="8431213" y="2990850"/>
          <p14:tracePt t="18475" x="8451850" y="2990850"/>
          <p14:tracePt t="18485" x="8466138" y="2990850"/>
          <p14:tracePt t="18500" x="8488363" y="2990850"/>
          <p14:tracePt t="18501" x="8515350" y="2990850"/>
          <p14:tracePt t="18509" x="8529638" y="2990850"/>
          <p14:tracePt t="18514" x="8551863" y="2990850"/>
          <p14:tracePt t="18523" x="8578850" y="2990850"/>
          <p14:tracePt t="18533" x="8601075" y="2990850"/>
          <p14:tracePt t="18541" x="8629650" y="2990850"/>
          <p14:tracePt t="18551" x="8650288" y="2990850"/>
          <p14:tracePt t="18556" x="8678863" y="2990850"/>
          <p14:tracePt t="18584" x="8763000" y="2990850"/>
          <p14:tracePt t="18589" x="8797925" y="2990850"/>
          <p14:tracePt t="18597" x="8826500" y="2990850"/>
          <p14:tracePt t="18603" x="8847138" y="2990850"/>
          <p14:tracePt t="18612" x="8875713" y="2990850"/>
          <p14:tracePt t="18617" x="8896350" y="2990850"/>
          <p14:tracePt t="18629" x="8910638" y="2990850"/>
          <p14:tracePt t="18633" x="8947150" y="2990850"/>
          <p14:tracePt t="18642" x="8959850" y="2990850"/>
          <p14:tracePt t="18655" x="8974138" y="2990850"/>
          <p14:tracePt t="18662" x="8982075" y="2990850"/>
          <p14:tracePt t="18666" x="8996363" y="2990850"/>
          <p14:tracePt t="18674" x="9010650" y="2990850"/>
          <p14:tracePt t="18688" x="9023350" y="2990850"/>
          <p14:tracePt t="18688" x="9031288" y="2990850"/>
          <p14:tracePt t="18706" x="9059863" y="2990850"/>
          <p14:tracePt t="18723" x="9074150" y="2990850"/>
          <p14:tracePt t="18730" x="9080500" y="2990850"/>
          <p14:tracePt t="18745" x="9094788" y="2990850"/>
          <p14:tracePt t="18770" x="9123363" y="2990850"/>
          <p14:tracePt t="18780" x="9129713" y="2990850"/>
          <p14:tracePt t="18795" x="9144000" y="2990850"/>
          <p14:tracePt t="18808" x="9158288" y="2990850"/>
          <p14:tracePt t="18826" x="9164638" y="2990850"/>
          <p14:tracePt t="18849" x="9178925" y="2990850"/>
          <p14:tracePt t="18887" x="9193213" y="3005138"/>
          <p14:tracePt t="18903" x="9207500" y="3005138"/>
          <p14:tracePt t="19000" x="9193213" y="3005138"/>
          <p14:tracePt t="19015" x="9178925" y="3005138"/>
          <p14:tracePt t="19032" x="9164638" y="3005138"/>
          <p14:tracePt t="19040" x="9158288" y="3005138"/>
          <p14:tracePt t="19049" x="9144000" y="3005138"/>
          <p14:tracePt t="19054" x="9129713" y="3005138"/>
          <p14:tracePt t="19063" x="9123363" y="3005138"/>
          <p14:tracePt t="19077" x="9109075" y="2990850"/>
          <p14:tracePt t="19089" x="9080500" y="2990850"/>
          <p14:tracePt t="19102" x="9059863" y="2990850"/>
          <p14:tracePt t="19112" x="9045575" y="2990850"/>
          <p14:tracePt t="19117" x="9031288" y="2990850"/>
          <p14:tracePt t="19126" x="9023350" y="2990850"/>
          <p14:tracePt t="19135" x="8996363" y="2990850"/>
          <p14:tracePt t="19146" x="8982075" y="2990850"/>
          <p14:tracePt t="19150" x="8959850" y="2990850"/>
          <p14:tracePt t="19163" x="8947150" y="2978150"/>
          <p14:tracePt t="19167" x="8932863" y="2978150"/>
          <p14:tracePt t="19177" x="8924925" y="2978150"/>
          <p14:tracePt t="19181" x="8910638" y="2978150"/>
          <p14:tracePt t="19190" x="8896350" y="2978150"/>
          <p14:tracePt t="19199" x="8883650" y="2978150"/>
          <p14:tracePt t="19213" x="8875713" y="2978150"/>
          <p14:tracePt t="19223" x="8861425" y="2978150"/>
          <p14:tracePt t="19240" x="8847138" y="2978150"/>
          <p14:tracePt t="19244" x="8832850" y="2978150"/>
          <p14:tracePt t="19259" x="8826500" y="2978150"/>
          <p14:tracePt t="19299" x="8812213" y="2978150"/>
          <p14:tracePt t="19363" x="8812213" y="2990850"/>
          <p14:tracePt t="19395" x="8797925" y="2990850"/>
          <p14:tracePt t="19425" x="8783638" y="2990850"/>
          <p14:tracePt t="19450" x="8777288" y="2990850"/>
          <p14:tracePt t="19458" x="8763000" y="2990850"/>
          <p14:tracePt t="19475" x="8748713" y="2990850"/>
          <p14:tracePt t="19503" x="8728075" y="2990850"/>
          <p14:tracePt t="19508" x="8713788" y="2990850"/>
          <p14:tracePt t="19516" x="8699500" y="2990850"/>
          <p14:tracePt t="19525" x="8685213" y="2990850"/>
          <p14:tracePt t="19532" x="8678863" y="2990850"/>
          <p14:tracePt t="19536" x="8664575" y="2990850"/>
          <p14:tracePt t="19549" x="8650288" y="2990850"/>
          <p14:tracePt t="19563" x="8636000" y="2990850"/>
          <p14:tracePt t="19576" x="8629650" y="2990850"/>
          <p14:tracePt t="19602" x="8615363" y="2990850"/>
          <p14:tracePt t="21009" x="8629650" y="2990850"/>
          <p14:tracePt t="21022" x="8636000" y="2990850"/>
          <p14:tracePt t="21026" x="8664575" y="2978150"/>
          <p14:tracePt t="21037" x="8685213" y="2978150"/>
          <p14:tracePt t="21041" x="8713788" y="2963863"/>
          <p14:tracePt t="21052" x="8734425" y="2963863"/>
          <p14:tracePt t="21057" x="8763000" y="2955925"/>
          <p14:tracePt t="21066" x="8797925" y="2955925"/>
          <p14:tracePt t="21076" x="8826500" y="2955925"/>
          <p14:tracePt t="21081" x="8847138" y="2955925"/>
          <p14:tracePt t="21089" x="8883650" y="2941638"/>
          <p14:tracePt t="21101" x="8910638" y="2941638"/>
          <p14:tracePt t="21106" x="8947150" y="2941638"/>
          <p14:tracePt t="21114" x="8982075" y="2941638"/>
          <p14:tracePt t="21123" x="9010650" y="2941638"/>
          <p14:tracePt t="21134" x="9045575" y="2941638"/>
          <p14:tracePt t="21138" x="9074150" y="2941638"/>
          <p14:tracePt t="21147" x="9094788" y="2941638"/>
          <p14:tracePt t="21153" x="9129713" y="2941638"/>
          <p14:tracePt t="21163" x="9164638" y="2941638"/>
          <p14:tracePt t="21171" x="9193213" y="2941638"/>
          <p14:tracePt t="21184" x="9213850" y="2941638"/>
          <p14:tracePt t="21184" x="9242425" y="2941638"/>
          <p14:tracePt t="21194" x="9264650" y="2941638"/>
          <p14:tracePt t="21202" x="9305925" y="2941638"/>
          <p14:tracePt t="21216" x="9328150" y="2941638"/>
          <p14:tracePt t="21216" x="9355138" y="2941638"/>
          <p14:tracePt t="21226" x="9363075" y="2941638"/>
          <p14:tracePt t="21236" x="9391650" y="2941638"/>
          <p14:tracePt t="21240" x="9426575" y="2941638"/>
          <p14:tracePt t="21249" x="9440863" y="2941638"/>
          <p14:tracePt t="21258" x="9461500" y="2941638"/>
          <p14:tracePt t="21272" x="9490075" y="2941638"/>
          <p14:tracePt t="21272" x="9510713" y="2941638"/>
          <p14:tracePt t="21281" x="9525000" y="2941638"/>
          <p14:tracePt t="21290" x="9553575" y="2941638"/>
          <p14:tracePt t="21304" x="9574213" y="2941638"/>
          <p14:tracePt t="21320" x="9602788" y="2941638"/>
          <p14:tracePt t="21335" x="9609138" y="2941638"/>
          <p14:tracePt t="21360" x="9623425" y="2941638"/>
          <p14:tracePt t="21384" x="9637713" y="2941638"/>
          <p14:tracePt t="21476" x="9623425" y="2941638"/>
          <p14:tracePt t="21490" x="9609138" y="2941638"/>
          <p14:tracePt t="21494" x="9602788" y="2941638"/>
          <p14:tracePt t="21504" x="9559925" y="2941638"/>
          <p14:tracePt t="21508" x="9525000" y="2941638"/>
          <p14:tracePt t="21519" x="9490075" y="2941638"/>
          <p14:tracePt t="21527" x="9455150" y="2941638"/>
          <p14:tracePt t="21538" x="9363075" y="2941638"/>
          <p14:tracePt t="21542" x="9328150" y="2941638"/>
          <p14:tracePt t="21551" x="9277350" y="2941638"/>
          <p14:tracePt t="21559" x="9213850" y="2941638"/>
          <p14:tracePt t="21571" x="9164638" y="2941638"/>
          <p14:tracePt t="21575" x="9123363" y="2941638"/>
          <p14:tracePt t="21581" x="9074150" y="2941638"/>
          <p14:tracePt t="21589" x="9023350" y="2941638"/>
          <p14:tracePt t="21598" x="8982075" y="2941638"/>
          <p14:tracePt t="21607" x="8947150" y="2941638"/>
          <p14:tracePt t="21622" x="8896350" y="2955925"/>
          <p14:tracePt t="21631" x="8875713" y="2955925"/>
          <p14:tracePt t="21637" x="8861425" y="2963863"/>
          <p14:tracePt t="21646" x="8832850" y="2963863"/>
          <p14:tracePt t="21659" x="8826500" y="2978150"/>
          <p14:tracePt t="21686" x="8812213" y="2978150"/>
          <p14:tracePt t="21770" x="8826500" y="2978150"/>
          <p14:tracePt t="21804" x="8832850" y="2978150"/>
          <p14:tracePt t="21829" x="8847138" y="2978150"/>
          <p14:tracePt t="21834" x="8861425" y="2978150"/>
          <p14:tracePt t="21842" x="8883650" y="2978150"/>
          <p14:tracePt t="21852" x="8924925" y="2978150"/>
          <p14:tracePt t="21866" x="8959850" y="2978150"/>
          <p14:tracePt t="21866" x="8974138" y="2978150"/>
          <p14:tracePt t="21875" x="9074150" y="2978150"/>
          <p14:tracePt t="21881" x="9094788" y="2978150"/>
          <p14:tracePt t="21890" x="9129713" y="2978150"/>
          <p14:tracePt t="21904" x="9242425" y="2978150"/>
          <p14:tracePt t="21916" x="9291638" y="2978150"/>
          <p14:tracePt t="21923" x="9328150" y="2978150"/>
          <p14:tracePt t="21932" x="9377363" y="2990850"/>
          <p14:tracePt t="21938" x="9412288" y="2990850"/>
          <p14:tracePt t="21947" x="9461500" y="2990850"/>
          <p14:tracePt t="21957" x="9490075" y="2990850"/>
          <p14:tracePt t="21966" x="9510713" y="2990850"/>
          <p14:tracePt t="21973" x="9553575" y="3005138"/>
          <p14:tracePt t="21978" x="9574213" y="3005138"/>
          <p14:tracePt t="21989" x="9602788" y="3005138"/>
          <p14:tracePt t="21993" x="9637713" y="3005138"/>
          <p14:tracePt t="22007" x="9658350" y="3005138"/>
          <p14:tracePt t="22012" x="9686925" y="3005138"/>
          <p14:tracePt t="22016" x="9701213" y="3013075"/>
          <p14:tracePt t="22024" x="9736138" y="3013075"/>
          <p14:tracePt t="22034" x="9772650" y="3013075"/>
          <p14:tracePt t="22042" x="9799638" y="3013075"/>
          <p14:tracePt t="22052" x="9821863" y="3027363"/>
          <p14:tracePt t="22056" x="9848850" y="3027363"/>
          <p14:tracePt t="22065" x="9871075" y="3027363"/>
          <p14:tracePt t="22074" x="9906000" y="3041650"/>
          <p14:tracePt t="22085" x="9934575" y="3041650"/>
          <p14:tracePt t="22089" x="9955213" y="3041650"/>
          <p14:tracePt t="22098" x="9983788" y="3041650"/>
          <p14:tracePt t="22104" x="10018713" y="3041650"/>
          <p14:tracePt t="22113" x="10047288" y="3041650"/>
          <p14:tracePt t="22122" x="10067925" y="3041650"/>
          <p14:tracePt t="22132" x="10096500" y="3041650"/>
          <p14:tracePt t="22137" x="10102850" y="3054350"/>
          <p14:tracePt t="22148" x="10145713" y="3054350"/>
          <p14:tracePt t="22153" x="10153650" y="3054350"/>
          <p14:tracePt t="22164" x="10180638" y="3054350"/>
          <p14:tracePt t="22168" x="10202863" y="3054350"/>
          <p14:tracePt t="22182" x="10217150" y="3054350"/>
          <p14:tracePt t="22182" x="10229850" y="3054350"/>
          <p14:tracePt t="22200" x="10244138" y="3054350"/>
          <p14:tracePt t="22215" x="10252075" y="3054350"/>
          <p14:tracePt t="22215" x="10266363" y="3054350"/>
          <p14:tracePt t="22230" x="10280650" y="3054350"/>
          <p14:tracePt t="22255" x="10293350" y="3054350"/>
          <p14:tracePt t="22368" x="10280650" y="3054350"/>
          <p14:tracePt t="22381" x="10266363" y="3054350"/>
          <p14:tracePt t="22390" x="10244138" y="3054350"/>
          <p14:tracePt t="22399" x="10202863" y="3054350"/>
          <p14:tracePt t="22408" x="10180638" y="3054350"/>
          <p14:tracePt t="22415" x="10131425" y="3054350"/>
          <p14:tracePt t="22420" x="10053638" y="3054350"/>
          <p14:tracePt t="22432" x="10004425" y="3054350"/>
          <p14:tracePt t="22436" x="9920288" y="3054350"/>
          <p14:tracePt t="22447" x="9848850" y="3054350"/>
          <p14:tracePt t="22451" x="9758363" y="3054350"/>
          <p14:tracePt t="22465" x="9672638" y="3054350"/>
          <p14:tracePt t="22470" x="9602788" y="3054350"/>
          <p14:tracePt t="22474" x="9559925" y="3054350"/>
          <p14:tracePt t="22483" x="9490075" y="3054350"/>
          <p14:tracePt t="22493" x="9426575" y="3054350"/>
          <p14:tracePt t="22505" x="9377363" y="3054350"/>
          <p14:tracePt t="22509" x="9313863" y="3054350"/>
          <p14:tracePt t="22518" x="9264650" y="3054350"/>
          <p14:tracePt t="22522" x="9228138" y="3054350"/>
          <p14:tracePt t="22531" x="9207500" y="3054350"/>
          <p14:tracePt t="22541" x="9158288" y="3054350"/>
          <p14:tracePt t="22550" x="9144000" y="3054350"/>
          <p14:tracePt t="22554" x="9123363" y="3054350"/>
          <p14:tracePt t="22563" x="9109075" y="3054350"/>
          <p14:tracePt t="22570" x="9094788" y="3054350"/>
          <p14:tracePt t="22579" x="9080500" y="3054350"/>
          <p14:tracePt t="22588" x="9074150" y="3054350"/>
          <p14:tracePt t="22598" x="9059863" y="3054350"/>
          <p14:tracePt t="22627" x="9045575" y="3054350"/>
          <p14:tracePt t="22659" x="9031288" y="3054350"/>
          <p14:tracePt t="22738" x="9031288" y="3041650"/>
          <p14:tracePt t="22815" x="9045575" y="3027363"/>
          <p14:tracePt t="22841" x="9059863" y="3027363"/>
          <p14:tracePt t="22874" x="9074150" y="3027363"/>
          <p14:tracePt t="22887" x="9080500" y="3027363"/>
          <p14:tracePt t="22887" x="9094788" y="3027363"/>
          <p14:tracePt t="22896" x="9109075" y="3027363"/>
          <p14:tracePt t="22906" x="9123363" y="3027363"/>
          <p14:tracePt t="22913" x="9144000" y="3027363"/>
          <p14:tracePt t="22922" x="9164638" y="3027363"/>
          <p14:tracePt t="22936" x="9178925" y="3027363"/>
          <p14:tracePt t="22936" x="9213850" y="3027363"/>
          <p14:tracePt t="22946" x="9228138" y="3027363"/>
          <p14:tracePt t="22950" x="9242425" y="3027363"/>
          <p14:tracePt t="22960" x="9264650" y="3027363"/>
          <p14:tracePt t="22968" x="9291638" y="3027363"/>
          <p14:tracePt t="22979" x="9305925" y="3027363"/>
          <p14:tracePt t="22984" x="9328150" y="3027363"/>
          <p14:tracePt t="22993" x="9340850" y="3027363"/>
          <p14:tracePt t="22997" x="9355138" y="3027363"/>
          <p14:tracePt t="23006" x="9377363" y="3027363"/>
          <p14:tracePt t="23015" x="9391650" y="3027363"/>
          <p14:tracePt t="23024" x="9412288" y="3027363"/>
          <p14:tracePt t="23029" x="9426575" y="3027363"/>
          <p14:tracePt t="23053" x="9475788" y="3027363"/>
          <p14:tracePt t="23063" x="9490075" y="3027363"/>
          <p14:tracePt t="23068" x="9510713" y="3027363"/>
          <p14:tracePt t="23077" x="9525000" y="3027363"/>
          <p14:tracePt t="23087" x="9553575" y="3027363"/>
          <p14:tracePt t="23096" x="9559925" y="3027363"/>
          <p14:tracePt t="23101" x="9574213" y="3027363"/>
          <p14:tracePt t="23109" x="9602788" y="3027363"/>
          <p14:tracePt t="23118" x="9609138" y="3027363"/>
          <p14:tracePt t="23127" x="9637713" y="3027363"/>
          <p14:tracePt t="23137" x="9658350" y="3027363"/>
          <p14:tracePt t="23142" x="9701213" y="3027363"/>
          <p14:tracePt t="23150" x="9721850" y="3027363"/>
          <p14:tracePt t="23159" x="9750425" y="3027363"/>
          <p14:tracePt t="23168" x="9785350" y="3013075"/>
          <p14:tracePt t="23172" x="9821863" y="3013075"/>
          <p14:tracePt t="23182" x="9856788" y="3013075"/>
          <p14:tracePt t="23191" x="9899650" y="3013075"/>
          <p14:tracePt t="23201" x="9920288" y="3013075"/>
          <p14:tracePt t="23206" x="9948863" y="3013075"/>
          <p14:tracePt t="23215" x="9983788" y="3013075"/>
          <p14:tracePt t="23220" x="10004425" y="3013075"/>
          <p14:tracePt t="23230" x="10047288" y="3005138"/>
          <p14:tracePt t="23239" x="10067925" y="3005138"/>
          <p14:tracePt t="23243" x="10096500" y="3005138"/>
          <p14:tracePt t="23254" x="10117138" y="2990850"/>
          <p14:tracePt t="23265" x="10145713" y="2990850"/>
          <p14:tracePt t="23270" x="10166350" y="2990850"/>
          <p14:tracePt t="23289" x="10217150" y="2963863"/>
          <p14:tracePt t="23293" x="10244138" y="2963863"/>
          <p14:tracePt t="23301" x="10266363" y="2955925"/>
          <p14:tracePt t="23311" x="10280650" y="2955925"/>
          <p14:tracePt t="23315" x="10293350" y="2955925"/>
          <p14:tracePt t="23323" x="10315575" y="2955925"/>
          <p14:tracePt t="23332" x="10329863" y="2941638"/>
          <p14:tracePt t="23341" x="10344150" y="2941638"/>
          <p14:tracePt t="23350" x="10350500" y="2927350"/>
          <p14:tracePt t="23360" x="10364788" y="2927350"/>
          <p14:tracePt t="23375" x="10379075" y="2927350"/>
          <p14:tracePt t="23379" x="10379075" y="2914650"/>
          <p14:tracePt t="23388" x="10393363" y="2914650"/>
          <p14:tracePt t="23420" x="10393363" y="2906713"/>
          <p14:tracePt t="23528" x="10379075" y="2906713"/>
          <p14:tracePt t="23547" x="10364788" y="2906713"/>
          <p14:tracePt t="23576" x="10350500" y="2906713"/>
          <p14:tracePt t="23584" x="10344150" y="2906713"/>
          <p14:tracePt t="23601" x="10329863" y="2906713"/>
          <p14:tracePt t="23610" x="10329863" y="2914650"/>
          <p14:tracePt t="23615" x="10315575" y="2914650"/>
          <p14:tracePt t="23624" x="10301288" y="2914650"/>
          <p14:tracePt t="23633" x="10293350" y="2914650"/>
          <p14:tracePt t="23643" x="10280650" y="2914650"/>
          <p14:tracePt t="23651" x="10266363" y="2927350"/>
          <p14:tracePt t="23674" x="10194925" y="2927350"/>
          <p14:tracePt t="23674" x="10145713" y="2927350"/>
          <p14:tracePt t="23683" x="10096500" y="2927350"/>
          <p14:tracePt t="23687" x="10018713" y="2927350"/>
          <p14:tracePt t="23696" x="9948863" y="2941638"/>
          <p14:tracePt t="23709" x="9906000" y="2941638"/>
          <p14:tracePt t="23715" x="9807575" y="2941638"/>
          <p14:tracePt t="23720" x="9709150" y="2941638"/>
          <p14:tracePt t="23732" x="9623425" y="2941638"/>
          <p14:tracePt t="23736" x="9539288" y="2941638"/>
          <p14:tracePt t="23746" x="9455150" y="2941638"/>
          <p14:tracePt t="23751" x="9363075" y="2941638"/>
          <p14:tracePt t="23760" x="9277350" y="2941638"/>
          <p14:tracePt t="23771" x="9193213" y="2941638"/>
          <p14:tracePt t="23775" x="9158288" y="2941638"/>
          <p14:tracePt t="23785" x="9080500" y="2941638"/>
          <p14:tracePt t="23793" x="9010650" y="2941638"/>
          <p14:tracePt t="23805" x="8832850" y="2941638"/>
          <p14:tracePt t="23820" x="8783638" y="2941638"/>
          <p14:tracePt t="23821" x="8713788" y="2941638"/>
          <p14:tracePt t="23834" x="8636000" y="2941638"/>
          <p14:tracePt t="23838" x="8578850" y="2941638"/>
          <p14:tracePt t="23846" x="8502650" y="2941638"/>
          <p14:tracePt t="23855" x="8466138" y="2941638"/>
          <p14:tracePt t="23865" x="8388350" y="2941638"/>
          <p14:tracePt t="23874" x="8332788" y="2955925"/>
          <p14:tracePt t="23882" x="8255000" y="2955925"/>
          <p14:tracePt t="23886" x="8205788" y="2963863"/>
          <p14:tracePt t="23898" x="8134350" y="2963863"/>
          <p14:tracePt t="23903" x="8085138" y="2963863"/>
          <p14:tracePt t="23914" x="8035925" y="2978150"/>
          <p14:tracePt t="23918" x="7986713" y="2990850"/>
          <p14:tracePt t="23932" x="7937500" y="2990850"/>
          <p14:tracePt t="23932" x="7894638" y="3005138"/>
          <p14:tracePt t="23941" x="7859713" y="3013075"/>
          <p14:tracePt t="23951" x="7839075" y="3013075"/>
          <p14:tracePt t="23960" x="7789863" y="3027363"/>
          <p14:tracePt t="23971" x="7761288" y="3027363"/>
          <p14:tracePt t="23975" x="7740650" y="3041650"/>
          <p14:tracePt t="23979" x="7726363" y="3041650"/>
          <p14:tracePt t="23988" x="7697788" y="3054350"/>
          <p14:tracePt t="23997" x="7689850" y="3054350"/>
          <p14:tracePt t="24007" x="7677150" y="3062288"/>
          <p14:tracePt t="24015" x="7648575" y="3062288"/>
          <p14:tracePt t="24019" x="7640638" y="3076575"/>
          <p14:tracePt t="24036" x="7626350" y="3090863"/>
          <p14:tracePt t="24046" x="7613650" y="3090863"/>
          <p14:tracePt t="24063" x="7599363" y="3105150"/>
          <p14:tracePt t="24082" x="7591425" y="3111500"/>
          <p14:tracePt t="24100" x="7591425" y="3125788"/>
          <p14:tracePt t="24148" x="7591425" y="3140075"/>
          <p14:tracePt t="24268" x="7591425" y="3154363"/>
          <p14:tracePt t="24322" x="7577138" y="3154363"/>
          <p14:tracePt t="24339" x="7562850" y="3154363"/>
          <p14:tracePt t="24354" x="7550150" y="3154363"/>
          <p14:tracePt t="24371" x="7542213" y="3154363"/>
          <p14:tracePt t="24383" x="7527925" y="3154363"/>
          <p14:tracePt t="24387" x="7513638" y="3154363"/>
          <p14:tracePt t="24400" x="7499350" y="3140075"/>
          <p14:tracePt t="24408" x="7493000" y="3140075"/>
          <p14:tracePt t="24419" x="7478713" y="3140075"/>
          <p14:tracePt t="24427" x="7464425" y="3140075"/>
          <p14:tracePt t="24437" x="7450138" y="3125788"/>
          <p14:tracePt t="24441" x="7443788" y="3125788"/>
          <p14:tracePt t="24450" x="7429500" y="3125788"/>
          <p14:tracePt t="24455" x="7415213" y="3125788"/>
          <p14:tracePt t="24464" x="7400925" y="3125788"/>
          <p14:tracePt t="24487" x="7394575" y="3125788"/>
          <p14:tracePt t="24501" x="7394575" y="3111500"/>
          <p14:tracePt t="24538" x="7400925" y="3111500"/>
          <p14:tracePt t="24988" x="7429500" y="3111500"/>
          <p14:tracePt t="24998" x="7450138" y="3111500"/>
          <p14:tracePt t="25002" x="7478713" y="3111500"/>
          <p14:tracePt t="25010" x="7493000" y="3125788"/>
          <p14:tracePt t="25022" x="7513638" y="3125788"/>
          <p14:tracePt t="25026" x="7513638" y="3140075"/>
          <p14:tracePt t="25038" x="7542213" y="3140075"/>
          <p14:tracePt t="25042" x="7550150" y="3140075"/>
          <p14:tracePt t="25052" x="7550150" y="3154363"/>
          <p14:tracePt t="25062" x="7562850" y="3154363"/>
          <p14:tracePt t="25067" x="7577138" y="3160713"/>
          <p14:tracePt t="25092" x="7591425" y="3160713"/>
          <p14:tracePt t="25168" x="7591425" y="3175000"/>
          <p14:tracePt t="26332" x="7599363" y="3175000"/>
          <p14:tracePt t="26368" x="7613650" y="3175000"/>
          <p14:tracePt t="26387" x="7626350" y="3175000"/>
          <p14:tracePt t="26402" x="7626350" y="3189288"/>
          <p14:tracePt t="26436" x="7640638" y="3189288"/>
          <p14:tracePt t="26475" x="7640638" y="3203575"/>
          <p14:tracePt t="26493" x="7648575" y="3203575"/>
          <p14:tracePt t="26928" x="7648575" y="3209925"/>
          <p14:tracePt t="26933" x="7662863" y="3209925"/>
          <p14:tracePt t="26974" x="7677150" y="3224213"/>
          <p14:tracePt t="27000" x="7689850" y="3224213"/>
          <p14:tracePt t="27017" x="7689850" y="3238500"/>
          <p14:tracePt t="27037" x="7697788" y="3238500"/>
          <p14:tracePt t="27064" x="7712075" y="3238500"/>
          <p14:tracePt t="27109" x="7726363" y="3238500"/>
          <p14:tracePt t="27172" x="7740650" y="3238500"/>
          <p14:tracePt t="27244" x="7747000" y="3238500"/>
          <p14:tracePt t="27300" x="7761288" y="3238500"/>
          <p14:tracePt t="27308" x="7761288" y="3252788"/>
          <p14:tracePt t="27330" x="7775575" y="3252788"/>
          <p14:tracePt t="27372" x="7789863" y="3252788"/>
          <p14:tracePt t="27385" x="7796213" y="3252788"/>
          <p14:tracePt t="27401" x="7810500" y="3259138"/>
          <p14:tracePt t="27410" x="7824788" y="3259138"/>
          <p14:tracePt t="27421" x="7839075" y="3259138"/>
          <p14:tracePt t="27434" x="7859713" y="3259138"/>
          <p14:tracePt t="27443" x="7874000" y="3259138"/>
          <p14:tracePt t="27452" x="7888288" y="3273425"/>
          <p14:tracePt t="27459" x="7894638" y="3273425"/>
          <p14:tracePt t="27468" x="7908925" y="3273425"/>
          <p14:tracePt t="27473" x="7923213" y="3273425"/>
          <p14:tracePt t="27481" x="7943850" y="3273425"/>
          <p14:tracePt t="27495" x="7958138" y="3287713"/>
          <p14:tracePt t="27500" x="7972425" y="3287713"/>
          <p14:tracePt t="27509" x="7986713" y="3287713"/>
          <p14:tracePt t="27513" x="7994650" y="3287713"/>
          <p14:tracePt t="27522" x="8007350" y="3287713"/>
          <p14:tracePt t="27532" x="8021638" y="3287713"/>
          <p14:tracePt t="27547" x="8035925" y="3287713"/>
          <p14:tracePt t="27555" x="8043863" y="3287713"/>
          <p14:tracePt t="27563" x="8058150" y="3287713"/>
          <p14:tracePt t="27575" x="8070850" y="3287713"/>
          <p14:tracePt t="27584" x="8085138" y="3287713"/>
          <p14:tracePt t="27600" x="8093075" y="3287713"/>
          <p14:tracePt t="27617" x="8107363" y="3287713"/>
          <p14:tracePt t="27633" x="8121650" y="3287713"/>
          <p14:tracePt t="27665" x="8134350" y="3287713"/>
          <p14:tracePt t="27674" x="8134350" y="3302000"/>
          <p14:tracePt t="27690" x="8142288" y="3302000"/>
          <p14:tracePt t="28187" x="8156575" y="3302000"/>
          <p14:tracePt t="28199" x="8170863" y="3302000"/>
          <p14:tracePt t="28206" x="8185150" y="3302000"/>
          <p14:tracePt t="28211" x="8191500" y="3302000"/>
          <p14:tracePt t="28236" x="8205788" y="3302000"/>
          <p14:tracePt t="28241" x="8220075" y="3302000"/>
          <p14:tracePt t="28257" x="8234363" y="3302000"/>
          <p14:tracePt t="28274" x="8240713" y="3302000"/>
          <p14:tracePt t="28282" x="8255000" y="3302000"/>
          <p14:tracePt t="28315" x="8269288" y="3302000"/>
          <p14:tracePt t="28384" x="8283575" y="3302000"/>
          <p14:tracePt t="28415" x="8289925" y="3302000"/>
          <p14:tracePt t="28471" x="8304213" y="3302000"/>
          <p14:tracePt t="28581" x="8318500" y="3302000"/>
          <p14:tracePt t="28621" x="8318500" y="3287713"/>
          <p14:tracePt t="28634" x="8332788" y="3287713"/>
          <p14:tracePt t="28669" x="8339138" y="3287713"/>
          <p14:tracePt t="28687" x="8353425" y="3287713"/>
          <p14:tracePt t="28703" x="8367713" y="3287713"/>
          <p14:tracePt t="28724" x="8382000" y="3287713"/>
          <p14:tracePt t="28740" x="8388350" y="3287713"/>
          <p14:tracePt t="28758" x="8402638" y="3273425"/>
          <p14:tracePt t="28772" x="8416925" y="3273425"/>
          <p14:tracePt t="28781" x="8431213" y="3273425"/>
          <p14:tracePt t="28795" x="8439150" y="3273425"/>
          <p14:tracePt t="28808" x="8451850" y="3259138"/>
          <p14:tracePt t="28812" x="8466138" y="3259138"/>
          <p14:tracePt t="28821" x="8480425" y="3259138"/>
          <p14:tracePt t="28830" x="8480425" y="3252788"/>
          <p14:tracePt t="28840" x="8488363" y="3252788"/>
          <p14:tracePt t="28845" x="8502650" y="3252788"/>
          <p14:tracePt t="28861" x="8515350" y="3252788"/>
          <p14:tracePt t="28880" x="8529638" y="3238500"/>
          <p14:tracePt t="28891" x="8537575" y="3238500"/>
          <p14:tracePt t="28909" x="8551863" y="3238500"/>
          <p14:tracePt t="28915" x="8566150" y="3238500"/>
          <p14:tracePt t="28931" x="8578850" y="3238500"/>
          <p14:tracePt t="28948" x="8586788" y="3238500"/>
          <p14:tracePt t="28965" x="8601075" y="3238500"/>
          <p14:tracePt t="28974" x="8615363" y="3238500"/>
          <p14:tracePt t="28980" x="8629650" y="3238500"/>
          <p14:tracePt t="28994" x="8636000" y="3238500"/>
          <p14:tracePt t="29009" x="8650288" y="3238500"/>
          <p14:tracePt t="29009" x="8664575" y="3238500"/>
          <p14:tracePt t="29018" x="8678863" y="3238500"/>
          <p14:tracePt t="29027" x="8685213" y="3238500"/>
          <p14:tracePt t="29036" x="8699500" y="3238500"/>
          <p14:tracePt t="29045" x="8713788" y="3238500"/>
          <p14:tracePt t="29049" x="8728075" y="3238500"/>
          <p14:tracePt t="29059" x="8734425" y="3238500"/>
          <p14:tracePt t="29068" x="8748713" y="3238500"/>
          <p14:tracePt t="29085" x="8763000" y="3238500"/>
          <p14:tracePt t="29090" x="8777288" y="3238500"/>
          <p14:tracePt t="29099" x="8783638" y="3238500"/>
          <p14:tracePt t="29113" x="8797925" y="3238500"/>
          <p14:tracePt t="29122" x="8826500" y="3252788"/>
          <p14:tracePt t="29139" x="8832850" y="3252788"/>
          <p14:tracePt t="29147" x="8847138" y="3259138"/>
          <p14:tracePt t="29157" x="8861425" y="3259138"/>
          <p14:tracePt t="29173" x="8875713" y="3273425"/>
          <p14:tracePt t="29178" x="8883650" y="3273425"/>
          <p14:tracePt t="29193" x="8896350" y="3287713"/>
          <p14:tracePt t="29207" x="8910638" y="3287713"/>
          <p14:tracePt t="29220" x="8924925" y="3287713"/>
          <p14:tracePt t="29234" x="8932863" y="3302000"/>
          <p14:tracePt t="29256" x="8947150" y="3302000"/>
          <p14:tracePt t="29288" x="8959850" y="3302000"/>
          <p14:tracePt t="29836" x="8974138" y="3302000"/>
          <p14:tracePt t="29847" x="8982075" y="3302000"/>
          <p14:tracePt t="29860" x="8996363" y="3302000"/>
          <p14:tracePt t="29879" x="9010650" y="3302000"/>
          <p14:tracePt t="29891" x="9023350" y="3302000"/>
          <p14:tracePt t="29900" x="9031288" y="3302000"/>
          <p14:tracePt t="29910" x="9045575" y="3302000"/>
          <p14:tracePt t="29914" x="9045575" y="3308350"/>
          <p14:tracePt t="29929" x="9059863" y="3308350"/>
          <p14:tracePt t="29940" x="9074150" y="3308350"/>
          <p14:tracePt t="29945" x="9080500" y="3308350"/>
          <p14:tracePt t="29957" x="9094788" y="3308350"/>
          <p14:tracePt t="29962" x="9094788" y="3322638"/>
          <p14:tracePt t="29971" x="9109075" y="3322638"/>
          <p14:tracePt t="29982" x="9123363" y="3322638"/>
          <p14:tracePt t="29996" x="9129713" y="3322638"/>
          <p14:tracePt t="30023" x="9144000" y="3322638"/>
          <p14:tracePt t="30032" x="9144000" y="3336925"/>
          <p14:tracePt t="31738" x="9094788" y="3287713"/>
          <p14:tracePt t="31751" x="9080500" y="3259138"/>
          <p14:tracePt t="31766" x="9074150" y="3238500"/>
          <p14:tracePt t="31771" x="9074150" y="3224213"/>
          <p14:tracePt t="32584" x="9059863" y="3224213"/>
          <p14:tracePt t="32592" x="9045575" y="3224213"/>
          <p14:tracePt t="32603" x="9031288" y="3238500"/>
          <p14:tracePt t="32620" x="9023350" y="3238500"/>
          <p14:tracePt t="32637" x="9010650" y="3238500"/>
          <p14:tracePt t="32649" x="8996363" y="3252788"/>
          <p14:tracePt t="32662" x="8982075" y="3252788"/>
          <p14:tracePt t="32676" x="8974138" y="3259138"/>
          <p14:tracePt t="32680" x="8974138" y="3273425"/>
          <p14:tracePt t="32693" x="8959850" y="3287713"/>
          <p14:tracePt t="32710" x="8959850" y="3302000"/>
          <p14:tracePt t="32714" x="8974138" y="3308350"/>
          <p14:tracePt t="32727" x="9031288" y="3351213"/>
          <p14:tracePt t="32740" x="9059863" y="3371850"/>
          <p14:tracePt t="32749" x="9080500" y="3371850"/>
          <p14:tracePt t="32763" x="9094788" y="3371850"/>
          <p14:tracePt t="32776" x="9123363" y="3371850"/>
          <p14:tracePt t="32785" x="9129713" y="3351213"/>
          <p14:tracePt t="32798" x="9129713" y="3336925"/>
          <p14:tracePt t="32807" x="9144000" y="3351213"/>
          <p14:tracePt t="32821" x="9059863" y="3435350"/>
          <p14:tracePt t="33215" x="9059863" y="3422650"/>
          <p14:tracePt t="33225" x="8974138" y="3449638"/>
          <p14:tracePt t="33234" x="8959850" y="3486150"/>
          <p14:tracePt t="33246" x="8959850" y="3471863"/>
          <p14:tracePt t="33264" x="8982075" y="3449638"/>
          <p14:tracePt t="33277" x="8982075" y="3457575"/>
          <p14:tracePt t="33312" x="8982075" y="3471863"/>
          <p14:tracePt t="33322" x="8974138" y="3486150"/>
          <p14:tracePt t="33403" x="8974138" y="3471863"/>
          <p14:tracePt t="33434" x="8982075" y="3471863"/>
          <p14:tracePt t="33458" x="8982075" y="3486150"/>
          <p14:tracePt t="33493" x="8996363" y="3486150"/>
          <p14:tracePt t="33513" x="9010650" y="3486150"/>
          <p14:tracePt t="33549" x="9023350" y="3486150"/>
          <p14:tracePt t="33830" x="9059863" y="3471863"/>
          <p14:tracePt t="33843" x="9059863" y="3457575"/>
          <p14:tracePt t="33856" x="9074150" y="3449638"/>
          <p14:tracePt t="33868" x="9094788" y="3435350"/>
          <p14:tracePt t="33888" x="9109075" y="3422650"/>
          <p14:tracePt t="33909" x="9123363" y="3408363"/>
          <p14:tracePt t="34021" x="9144000" y="3408363"/>
          <p14:tracePt t="34035" x="9144000" y="3400425"/>
          <p14:tracePt t="34044" x="9158288" y="3400425"/>
          <p14:tracePt t="34070" x="9164638" y="3400425"/>
          <p14:tracePt t="34080" x="9178925" y="3400425"/>
          <p14:tracePt t="34156" x="9178925" y="3386138"/>
          <p14:tracePt t="34338" x="9193213" y="3386138"/>
          <p14:tracePt t="34425" x="9193213" y="3371850"/>
          <p14:tracePt t="34448" x="9178925" y="3371850"/>
          <p14:tracePt t="34470" x="9178925" y="3359150"/>
          <p14:tracePt t="34503" x="9193213" y="3359150"/>
          <p14:tracePt t="34517" x="9207500" y="3351213"/>
          <p14:tracePt t="34526" x="9213850" y="3351213"/>
          <p14:tracePt t="34538" x="9228138" y="3351213"/>
          <p14:tracePt t="34561" x="9242425" y="3336925"/>
          <p14:tracePt t="34583" x="9256713" y="3336925"/>
          <p14:tracePt t="34629" x="9256713" y="3351213"/>
          <p14:tracePt t="34649" x="9256713" y="3336925"/>
          <p14:tracePt t="34662" x="9256713" y="3386138"/>
          <p14:tracePt t="34675" x="9256713" y="3400425"/>
          <p14:tracePt t="34684" x="9264650" y="3400425"/>
          <p14:tracePt t="34695" x="9264650" y="3386138"/>
          <p14:tracePt t="35081" x="9242425" y="3408363"/>
          <p14:tracePt t="35090" x="9158288" y="3125788"/>
          <p14:tracePt t="35104" x="9164638" y="3105150"/>
          <p14:tracePt t="35124" x="9213850" y="3125788"/>
          <p14:tracePt t="35138" x="9228138" y="3062288"/>
          <p14:tracePt t="35147" x="9213850" y="3041650"/>
          <p14:tracePt t="35162" x="9207500" y="3041650"/>
          <p14:tracePt t="35173" x="9193213" y="3041650"/>
          <p14:tracePt t="35202" x="9193213" y="3027363"/>
          <p14:tracePt t="35249" x="9193213" y="3013075"/>
          <p14:tracePt t="35313" x="9193213" y="3027363"/>
          <p14:tracePt t="35394" x="9193213" y="3013075"/>
          <p14:tracePt t="35416" x="9193213" y="3027363"/>
          <p14:tracePt t="35506" x="9207500" y="3013075"/>
          <p14:tracePt t="35576" x="9207500" y="3041650"/>
          <p14:tracePt t="35589" x="9213850" y="3041650"/>
          <p14:tracePt t="35663" x="9213850" y="3054350"/>
          <p14:tracePt t="35724" x="9213850" y="3062288"/>
          <p14:tracePt t="35732" x="9207500" y="3076575"/>
          <p14:tracePt t="35746" x="9207500" y="3090863"/>
          <p14:tracePt t="35823" x="9178925" y="3090863"/>
          <p14:tracePt t="35832" x="9144000" y="3090863"/>
          <p14:tracePt t="35845" x="9109075" y="3090863"/>
          <p14:tracePt t="35860" x="9080500" y="3105150"/>
          <p14:tracePt t="35869" x="9074150" y="3111500"/>
          <p14:tracePt t="35879" x="9059863" y="3111500"/>
          <p14:tracePt t="35892" x="9031288" y="3111500"/>
          <p14:tracePt t="35900" x="9010650" y="3111500"/>
          <p14:tracePt t="35912" x="8982075" y="3125788"/>
          <p14:tracePt t="35933" x="8974138" y="3125788"/>
          <p14:tracePt t="35955" x="8959850" y="3125788"/>
          <p14:tracePt t="35967" x="8947150" y="3125788"/>
          <p14:tracePt t="36012" x="8932863" y="3125788"/>
          <p14:tracePt t="36026" x="8924925" y="3125788"/>
          <p14:tracePt t="36036" x="8910638" y="3125788"/>
          <p14:tracePt t="36048" x="8910638" y="3140075"/>
          <p14:tracePt t="36135" x="8883650" y="3140075"/>
          <p14:tracePt t="36147" x="8875713" y="3140075"/>
          <p14:tracePt t="36162" x="8861425" y="3140075"/>
          <p14:tracePt t="36202" x="8847138" y="3140075"/>
          <p14:tracePt t="36213" x="8832850" y="3154363"/>
          <p14:tracePt t="36227" x="8826500" y="3154363"/>
          <p14:tracePt t="36235" x="8797925" y="3154363"/>
          <p14:tracePt t="36250" x="8783638" y="3154363"/>
          <p14:tracePt t="36263" x="8777288" y="3154363"/>
          <p14:tracePt t="36272" x="8763000" y="3154363"/>
          <p14:tracePt t="36282" x="8763000" y="3160713"/>
          <p14:tracePt t="36316" x="8748713" y="3160713"/>
          <p14:tracePt t="36340" x="8763000" y="3160713"/>
          <p14:tracePt t="36348" x="8763000" y="3175000"/>
          <p14:tracePt t="36385" x="8748713" y="3175000"/>
          <p14:tracePt t="36385" x="8734425" y="3175000"/>
          <p14:tracePt t="36395" x="8728075" y="3189288"/>
          <p14:tracePt t="36409" x="8713788" y="3189288"/>
          <p14:tracePt t="36417" x="8699500" y="3189288"/>
          <p14:tracePt t="36429" x="8685213" y="3189288"/>
          <p14:tracePt t="36444" x="8664575" y="3189288"/>
          <p14:tracePt t="36452" x="8636000" y="3189288"/>
          <p14:tracePt t="36460" x="8629650" y="3189288"/>
          <p14:tracePt t="36480" x="8615363" y="3189288"/>
          <p14:tracePt t="36484" x="8601075" y="3189288"/>
          <p14:tracePt t="36495" x="8586788" y="3189288"/>
          <p14:tracePt t="36513" x="8566150" y="3189288"/>
          <p14:tracePt t="36529" x="8551863" y="3189288"/>
          <p14:tracePt t="36573" x="8537575" y="3189288"/>
          <p14:tracePt t="36577" x="8515350" y="3189288"/>
          <p14:tracePt t="36608" x="8488363" y="3189288"/>
          <p14:tracePt t="36621" x="8480425" y="3189288"/>
          <p14:tracePt t="36631" x="8451850" y="3189288"/>
          <p14:tracePt t="36645" x="8439150" y="3189288"/>
          <p14:tracePt t="36661" x="8431213" y="3189288"/>
          <p14:tracePt t="36686" x="8402638" y="3189288"/>
          <p14:tracePt t="36698" x="8388350" y="3203575"/>
          <p14:tracePt t="36719" x="8382000" y="3203575"/>
          <p14:tracePt t="36735" x="8367713" y="3203575"/>
          <p14:tracePt t="36747" x="8353425" y="3189288"/>
          <p14:tracePt t="36755" x="8353425" y="3203575"/>
          <p14:tracePt t="36764" x="8339138" y="3203575"/>
          <p14:tracePt t="36776" x="8332788" y="3189288"/>
          <p14:tracePt t="36790" x="8318500" y="3189288"/>
          <p14:tracePt t="36799" x="8304213" y="3189288"/>
          <p14:tracePt t="36813" x="8289925" y="3189288"/>
          <p14:tracePt t="36822" x="8283575" y="3189288"/>
          <p14:tracePt t="36837" x="8269288" y="3175000"/>
          <p14:tracePt t="36856" x="8255000" y="3175000"/>
          <p14:tracePt t="36868" x="8240713" y="3160713"/>
          <p14:tracePt t="36891" x="8234363" y="3160713"/>
          <p14:tracePt t="36916" x="8220075" y="3160713"/>
          <p14:tracePt t="37114" x="8220075" y="3175000"/>
          <p14:tracePt t="37138" x="8234363" y="3175000"/>
          <p14:tracePt t="37163" x="8240713" y="3160713"/>
          <p14:tracePt t="37187" x="8255000" y="3160713"/>
          <p14:tracePt t="37206" x="8269288" y="3160713"/>
          <p14:tracePt t="37221" x="8283575" y="3160713"/>
          <p14:tracePt t="37232" x="8289925" y="3160713"/>
          <p14:tracePt t="37242" x="8304213" y="3160713"/>
          <p14:tracePt t="37263" x="8332788" y="3154363"/>
          <p14:tracePt t="37275" x="8339138" y="3154363"/>
          <p14:tracePt t="37299" x="8353425" y="3154363"/>
          <p14:tracePt t="37331" x="8367713" y="3154363"/>
          <p14:tracePt t="37343" x="8382000" y="3154363"/>
          <p14:tracePt t="37377" x="8388350" y="3154363"/>
          <p14:tracePt t="37387" x="8402638" y="3154363"/>
          <p14:tracePt t="37698" x="8416925" y="3154363"/>
          <p14:tracePt t="46610" x="8431213" y="3175000"/>
          <p14:tracePt t="49878" x="8431213" y="3189288"/>
          <p14:tracePt t="49906" x="8431213" y="3203575"/>
          <p14:tracePt t="49930" x="8439150" y="3203575"/>
          <p14:tracePt t="49984" x="8431213" y="3209925"/>
          <p14:tracePt t="50158" x="8439150" y="3209925"/>
          <p14:tracePt t="50167" x="8451850" y="3209925"/>
          <p14:tracePt t="50177" x="8451850" y="3203575"/>
          <p14:tracePt t="50190" x="8466138" y="3203575"/>
          <p14:tracePt t="50199" x="8480425" y="3203575"/>
          <p14:tracePt t="50217" x="8488363" y="3189288"/>
          <p14:tracePt t="50226" x="8515350" y="3189288"/>
          <p14:tracePt t="50235" x="8529638" y="3189288"/>
          <p14:tracePt t="50244" x="8537575" y="3189288"/>
          <p14:tracePt t="50260" x="8551863" y="3189288"/>
          <p14:tracePt t="50268" x="8566150" y="3189288"/>
          <p14:tracePt t="50348" x="8578850" y="3189288"/>
          <p14:tracePt t="50357" x="8586788" y="3189288"/>
          <p14:tracePt t="50373" x="8601075" y="3189288"/>
          <p14:tracePt t="50412" x="8601075" y="3175000"/>
          <p14:tracePt t="50425" x="8615363" y="3175000"/>
          <p14:tracePt t="50448" x="8629650" y="3175000"/>
          <p14:tracePt t="50482" x="8636000" y="3175000"/>
          <p14:tracePt t="50490" x="8650288" y="3175000"/>
          <p14:tracePt t="50504" x="8678863" y="3175000"/>
          <p14:tracePt t="50514" x="8685213" y="3175000"/>
          <p14:tracePt t="50531" x="8699500" y="3175000"/>
          <p14:tracePt t="50627" x="8713788" y="3175000"/>
          <p14:tracePt t="50641" x="8728075" y="3175000"/>
          <p14:tracePt t="50649" x="8734425" y="3175000"/>
          <p14:tracePt t="50662" x="8748713" y="3175000"/>
          <p14:tracePt t="50672" x="8763000" y="3175000"/>
          <p14:tracePt t="50695" x="8777288" y="3175000"/>
          <p14:tracePt t="50709" x="8783638" y="3175000"/>
          <p14:tracePt t="50750" x="8812213" y="3175000"/>
          <p14:tracePt t="50763" x="8826500" y="3175000"/>
          <p14:tracePt t="50776" x="8832850" y="3189288"/>
          <p14:tracePt t="50784" x="8847138" y="3189288"/>
          <p14:tracePt t="50799" x="8861425" y="3189288"/>
          <p14:tracePt t="50811" x="8875713" y="3189288"/>
          <p14:tracePt t="50829" x="8896350" y="3189288"/>
          <p14:tracePt t="50838" x="8910638" y="3189288"/>
          <p14:tracePt t="50851" x="8932863" y="3203575"/>
          <p14:tracePt t="50866" x="8959850" y="3203575"/>
          <p14:tracePt t="51143" x="8947150" y="3203575"/>
          <p14:tracePt t="51170" x="8947150" y="3189288"/>
          <p14:tracePt t="51181" x="8932863" y="3189288"/>
          <p14:tracePt t="51213" x="8924925" y="3189288"/>
          <p14:tracePt t="51236" x="8910638" y="3189288"/>
          <p14:tracePt t="51248" x="8896350" y="3175000"/>
          <p14:tracePt t="51270" x="8883650" y="3175000"/>
          <p14:tracePt t="51287" x="8875713" y="3175000"/>
          <p14:tracePt t="51291" x="8875713" y="3160713"/>
          <p14:tracePt t="51312" x="8861425" y="3160713"/>
          <p14:tracePt t="51328" x="8847138" y="3160713"/>
          <p14:tracePt t="51340" x="8832850" y="3154363"/>
          <p14:tracePt t="51361" x="8812213" y="3154363"/>
          <p14:tracePt t="51371" x="8812213" y="3140075"/>
          <p14:tracePt t="51385" x="8783638" y="3140075"/>
          <p14:tracePt t="51395" x="8783638" y="3125788"/>
          <p14:tracePt t="51405" x="8783638" y="3105150"/>
          <p14:tracePt t="51414" x="8763000" y="3105150"/>
          <p14:tracePt t="51429" x="8734425" y="3076575"/>
          <p14:tracePt t="51442" x="8713788" y="3062288"/>
          <p14:tracePt t="51451" x="8685213" y="3054350"/>
          <p14:tracePt t="51460" x="8664575" y="3027363"/>
          <p14:tracePt t="51477" x="8650288" y="3027363"/>
          <p14:tracePt t="51481" x="8636000" y="3027363"/>
          <p14:tracePt t="51493" x="8629650" y="3013075"/>
          <p14:tracePt t="51505" x="8601075" y="3005138"/>
          <p14:tracePt t="51515" x="8578850" y="2990850"/>
          <p14:tracePt t="51528" x="8551863" y="2978150"/>
          <p14:tracePt t="51541" x="8488363" y="2955925"/>
          <p14:tracePt t="51550" x="8466138" y="2927350"/>
          <p14:tracePt t="51562" x="8439150" y="2914650"/>
          <p14:tracePt t="51575" x="8402638" y="2906713"/>
          <p14:tracePt t="51584" x="8382000" y="2892425"/>
          <p14:tracePt t="51594" x="8339138" y="2878138"/>
          <p14:tracePt t="51611" x="8318500" y="2863850"/>
          <p14:tracePt t="51615" x="8283575" y="2857500"/>
          <p14:tracePt t="51629" x="8240713" y="2828925"/>
          <p14:tracePt t="51642" x="8185150" y="2814638"/>
          <p14:tracePt t="51650" x="8134350" y="2808288"/>
          <p14:tracePt t="51663" x="8107363" y="2794000"/>
          <p14:tracePt t="51678" x="8070850" y="2779713"/>
          <p14:tracePt t="51688" x="8058150" y="2779713"/>
          <p14:tracePt t="51697" x="8035925" y="2759075"/>
          <p14:tracePt t="51708" x="8021638" y="2759075"/>
          <p14:tracePt t="51723" x="8007350" y="2744788"/>
          <p14:tracePt t="51977" x="7994650" y="2744788"/>
          <p14:tracePt t="51990" x="7972425" y="2744788"/>
          <p14:tracePt t="52001" x="7937500" y="2730500"/>
          <p14:tracePt t="52012" x="7888288" y="2730500"/>
          <p14:tracePt t="52021" x="7839075" y="2716213"/>
          <p14:tracePt t="52031" x="7789863" y="2709863"/>
          <p14:tracePt t="52045" x="7740650" y="2695575"/>
          <p14:tracePt t="52061" x="7712075" y="2681288"/>
          <p14:tracePt t="52065" x="7697788" y="2667000"/>
          <p14:tracePt t="52079" x="7689850" y="2660650"/>
          <p14:tracePt t="52170" x="7712075" y="2660650"/>
          <p14:tracePt t="52181" x="7796213" y="2660650"/>
          <p14:tracePt t="52191" x="7894638" y="2646363"/>
          <p14:tracePt t="52210" x="8035925" y="2646363"/>
          <p14:tracePt t="52214" x="8134350" y="2646363"/>
          <p14:tracePt t="52227" x="8283575" y="2646363"/>
          <p14:tracePt t="52235" x="8382000" y="2660650"/>
          <p14:tracePt t="52247" x="8586788" y="2667000"/>
          <p14:tracePt t="52263" x="8664575" y="2667000"/>
          <p14:tracePt t="52270" x="8699500" y="2681288"/>
          <p14:tracePt t="52280" x="8728075" y="2681288"/>
          <p14:tracePt t="52315" x="8713788" y="2695575"/>
          <p14:tracePt t="52335" x="8685213" y="2695575"/>
          <p14:tracePt t="52348" x="8629650" y="2716213"/>
          <p14:tracePt t="52360" x="8529638" y="2730500"/>
          <p14:tracePt t="52372" x="8367713" y="2759075"/>
          <p14:tracePt t="52387" x="8205788" y="2765425"/>
          <p14:tracePt t="52395" x="7888288" y="2779713"/>
          <p14:tracePt t="52406" x="7599363" y="2779713"/>
          <p14:tracePt t="52415" x="7218363" y="2779713"/>
          <p14:tracePt t="52428" x="7005638" y="2765425"/>
          <p14:tracePt t="52442" x="6800850" y="2759075"/>
          <p14:tracePt t="52451" x="6710363" y="2730500"/>
          <p14:tracePt t="52460" x="6673850" y="2716213"/>
          <p14:tracePt t="52475" x="6673850" y="2709863"/>
          <p14:tracePt t="52496" x="6688138" y="2695575"/>
          <p14:tracePt t="52512" x="6702425" y="2681288"/>
          <p14:tracePt t="52524" x="6710363" y="2667000"/>
          <p14:tracePt t="52528" x="6724650" y="2667000"/>
          <p14:tracePt t="52541" x="6737350" y="2667000"/>
          <p14:tracePt t="52572" x="6773863" y="2716213"/>
          <p14:tracePt t="52583" x="6788150" y="2759075"/>
          <p14:tracePt t="52593" x="6823075" y="2808288"/>
          <p14:tracePt t="52608" x="6851650" y="2843213"/>
          <p14:tracePt t="52617" x="6858000" y="2878138"/>
          <p14:tracePt t="52629" x="6858000" y="2892425"/>
          <p14:tracePt t="52643" x="6858000" y="2906713"/>
          <p14:tracePt t="52696" x="6851650" y="2906713"/>
          <p14:tracePt t="52713" x="6808788" y="2914650"/>
          <p14:tracePt t="52717" x="6788150" y="2914650"/>
          <p14:tracePt t="52763" x="6788150" y="2906713"/>
          <p14:tracePt t="52784" x="6788150" y="2892425"/>
          <p14:tracePt t="52797" x="6800850" y="2857500"/>
          <p14:tracePt t="52810" x="6823075" y="2814638"/>
          <p14:tracePt t="52822" x="6872288" y="2779713"/>
          <p14:tracePt t="52831" x="6950075" y="2730500"/>
          <p14:tracePt t="52848" x="7019925" y="2709863"/>
          <p14:tracePt t="52855" x="7154863" y="2632075"/>
          <p14:tracePt t="52866" x="7281863" y="2597150"/>
          <p14:tracePt t="52877" x="7415213" y="2582863"/>
          <p14:tracePt t="52889" x="7527925" y="2546350"/>
          <p14:tracePt t="52903" x="7712075" y="2546350"/>
          <p14:tracePt t="52915" x="7845425" y="2546350"/>
          <p14:tracePt t="52919" x="7994650" y="2560638"/>
          <p14:tracePt t="52935" x="8085138" y="2582863"/>
          <p14:tracePt t="52943" x="8156575" y="2609850"/>
          <p14:tracePt t="52957" x="8220075" y="2632075"/>
          <p14:tracePt t="52966" x="8269288" y="2667000"/>
          <p14:tracePt t="52981" x="8289925" y="2681288"/>
          <p14:tracePt t="52990" x="8289925" y="2695575"/>
          <p14:tracePt t="53091" x="8304213" y="2695575"/>
          <p14:tracePt t="53101" x="8318500" y="2695575"/>
          <p14:tracePt t="53113" x="8332788" y="2695575"/>
          <p14:tracePt t="53156" x="8339138" y="2695575"/>
          <p14:tracePt t="53170" x="8339138" y="2709863"/>
          <p14:tracePt t="53180" x="8339138" y="2716213"/>
          <p14:tracePt t="53193" x="8353425" y="2759075"/>
          <p14:tracePt t="53204" x="8353425" y="2765425"/>
          <p14:tracePt t="53220" x="8353425" y="2808288"/>
          <p14:tracePt t="53229" x="8353425" y="2857500"/>
          <p14:tracePt t="53238" x="8353425" y="2878138"/>
          <p14:tracePt t="53247" x="8339138" y="2906713"/>
          <p14:tracePt t="53261" x="8339138" y="2914650"/>
          <p14:tracePt t="53277" x="8339138" y="2941638"/>
          <p14:tracePt t="53282" x="8339138" y="2955925"/>
          <p14:tracePt t="53298" x="8332788" y="2963863"/>
          <p14:tracePt t="53308" x="8318500" y="2990850"/>
          <p14:tracePt t="53318" x="8304213" y="3013075"/>
          <p14:tracePt t="53326" x="8283575" y="3027363"/>
          <p14:tracePt t="53341" x="8283575" y="3054350"/>
          <p14:tracePt t="53350" x="8269288" y="3062288"/>
          <p14:tracePt t="53365" x="8255000" y="3062288"/>
          <p14:tracePt t="53373" x="8255000" y="3076575"/>
          <p14:tracePt t="53397" x="8240713" y="3090863"/>
          <p14:tracePt t="53406" x="8240713" y="3105150"/>
          <p14:tracePt t="53430" x="8240713" y="3111500"/>
          <p14:tracePt t="53440" x="8234363" y="3111500"/>
          <p14:tracePt t="53453" x="8234363" y="3125788"/>
          <p14:tracePt t="53474" x="8234363" y="3140075"/>
          <p14:tracePt t="53509" x="8240713" y="3154363"/>
          <p14:tracePt t="53533" x="8255000" y="3160713"/>
          <p14:tracePt t="53553" x="8269288" y="3160713"/>
          <p14:tracePt t="53566" x="8269288" y="3175000"/>
          <p14:tracePt t="53574" x="8283575" y="3175000"/>
          <p14:tracePt t="53600" x="8289925" y="3175000"/>
          <p14:tracePt t="53620" x="8304213" y="3175000"/>
          <p14:tracePt t="53633" x="8318500" y="3175000"/>
          <p14:tracePt t="53646" x="8339138" y="3189288"/>
          <p14:tracePt t="53656" x="8353425" y="3189288"/>
          <p14:tracePt t="53670" x="8382000" y="3189288"/>
          <p14:tracePt t="53682" x="8416925" y="3189288"/>
          <p14:tracePt t="53686" x="8439150" y="3189288"/>
          <p14:tracePt t="53699" x="8480425" y="3189288"/>
          <p14:tracePt t="53713" x="8502650" y="3189288"/>
          <p14:tracePt t="53723" x="8551863" y="3189288"/>
          <p14:tracePt t="53733" x="8586788" y="3189288"/>
          <p14:tracePt t="53748" x="8636000" y="3189288"/>
          <p14:tracePt t="53757" x="8685213" y="3203575"/>
          <p14:tracePt t="53767" x="8777288" y="3203575"/>
          <p14:tracePt t="53777" x="8832850" y="3203575"/>
          <p14:tracePt t="53787" x="8932863" y="3209925"/>
          <p14:tracePt t="53801" x="8996363" y="3209925"/>
          <p14:tracePt t="53815" x="9080500" y="3209925"/>
          <p14:tracePt t="53824" x="9158288" y="3209925"/>
          <p14:tracePt t="53833" x="9256713" y="3209925"/>
          <p14:tracePt t="53848" x="9340850" y="3209925"/>
          <p14:tracePt t="53857" x="9490075" y="3224213"/>
          <p14:tracePt t="53866" x="9588500" y="3224213"/>
          <p14:tracePt t="53879" x="9652000" y="3224213"/>
          <p14:tracePt t="53891" x="9686925" y="3224213"/>
          <p14:tracePt t="53901" x="9721850" y="3224213"/>
          <p14:tracePt t="53915" x="9736138" y="3224213"/>
          <p14:tracePt t="53924" x="9750425" y="3224213"/>
          <p14:tracePt t="54015" x="9736138" y="3224213"/>
          <p14:tracePt t="54024" x="9721850" y="3252788"/>
          <p14:tracePt t="54037" x="9709150" y="3252788"/>
          <p14:tracePt t="54051" x="9686925" y="3252788"/>
          <p14:tracePt t="54059" x="9652000" y="3252788"/>
          <p14:tracePt t="54068" x="9588500" y="3252788"/>
          <p14:tracePt t="54085" x="9525000" y="3252788"/>
          <p14:tracePt t="54093" x="9440863" y="3252788"/>
          <p14:tracePt t="54106" x="9340850" y="3273425"/>
          <p14:tracePt t="54114" x="9228138" y="3302000"/>
          <p14:tracePt t="54129" x="9123363" y="3308350"/>
          <p14:tracePt t="54139" x="8996363" y="3308350"/>
          <p14:tracePt t="54155" x="8896350" y="3308350"/>
          <p14:tracePt t="54162" x="8783638" y="3308350"/>
          <p14:tracePt t="54175" x="8728075" y="3322638"/>
          <p14:tracePt t="54183" x="8650288" y="3322638"/>
          <p14:tracePt t="54192" x="8601075" y="3322638"/>
          <p14:tracePt t="54209" x="8578850" y="3322638"/>
          <p14:tracePt t="54217" x="8551863" y="3336925"/>
          <p14:tracePt t="54227" x="8537575" y="3336925"/>
          <p14:tracePt t="54241" x="8529638" y="3336925"/>
          <p14:tracePt t="54249" x="8515350" y="3336925"/>
          <p14:tracePt t="54263" x="8502650" y="3336925"/>
          <p14:tracePt t="54373" x="8488363" y="3322638"/>
          <p14:tracePt t="54388" x="8439150" y="3302000"/>
          <p14:tracePt t="54398" x="8416925" y="3287713"/>
          <p14:tracePt t="54408" x="8388350" y="3273425"/>
          <p14:tracePt t="54417" x="8367713" y="3259138"/>
          <p14:tracePt t="54431" x="8339138" y="3252788"/>
          <p14:tracePt t="54440" x="8304213" y="3238500"/>
          <p14:tracePt t="54454" x="8283575" y="3224213"/>
          <p14:tracePt t="54463" x="8240713" y="3209925"/>
          <p14:tracePt t="54477" x="8220075" y="3209925"/>
          <p14:tracePt t="54490" x="8191500" y="3203575"/>
          <p14:tracePt t="54499" x="8185150" y="3203575"/>
          <p14:tracePt t="54520" x="8185150" y="3189288"/>
          <p14:tracePt t="54552" x="8156575" y="3189288"/>
          <p14:tracePt t="54564" x="8142288" y="3189288"/>
          <p14:tracePt t="54578" x="8121650" y="3203575"/>
          <p14:tracePt t="54588" x="8093075" y="3203575"/>
          <p14:tracePt t="54598" x="8085138" y="3203575"/>
          <p14:tracePt t="54745" x="8107363" y="3203575"/>
          <p14:tracePt t="54756" x="8121650" y="3209925"/>
          <p14:tracePt t="54770" x="8134350" y="3224213"/>
          <p14:tracePt t="54782" x="8156575" y="3238500"/>
          <p14:tracePt t="54803" x="8170863" y="3252788"/>
          <p14:tracePt t="54813" x="8191500" y="3252788"/>
          <p14:tracePt t="54823" x="8220075" y="3259138"/>
          <p14:tracePt t="54841" x="8240713" y="3273425"/>
          <p14:tracePt t="54850" x="8269288" y="3273425"/>
          <p14:tracePt t="54860" x="8318500" y="3287713"/>
          <p14:tracePt t="54869" x="8367713" y="3287713"/>
          <p14:tracePt t="54895" x="8515350" y="3308350"/>
          <p14:tracePt t="54905" x="8586788" y="3322638"/>
          <p14:tracePt t="54915" x="8629650" y="3322638"/>
          <p14:tracePt t="54924" x="8650288" y="3336925"/>
          <p14:tracePt t="54940" x="8664575" y="3336925"/>
          <p14:tracePt t="54948" x="8678863" y="3336925"/>
          <p14:tracePt t="54957" x="8685213" y="3336925"/>
          <p14:tracePt t="54973" x="8699500" y="3336925"/>
          <p14:tracePt t="54982" x="8713788" y="3351213"/>
          <p14:tracePt t="54991" x="8748713" y="3359150"/>
          <p14:tracePt t="55008" x="8777288" y="3371850"/>
          <p14:tracePt t="55016" x="8812213" y="3386138"/>
          <p14:tracePt t="55026" x="8832850" y="3400425"/>
          <p14:tracePt t="55044" x="8875713" y="3408363"/>
          <p14:tracePt t="55047" x="8883650" y="3408363"/>
          <p14:tracePt t="55060" x="8896350" y="3422650"/>
          <p14:tracePt t="55072" x="8910638" y="3422650"/>
          <p14:tracePt t="55093" x="8924925" y="3422650"/>
          <p14:tracePt t="55106" x="8932863" y="3422650"/>
          <p14:tracePt t="55115" x="8947150" y="3435350"/>
          <p14:tracePt t="55129" x="8974138" y="3435350"/>
          <p14:tracePt t="55142" x="8982075" y="3449638"/>
          <p14:tracePt t="55150" x="8996363" y="3449638"/>
          <p14:tracePt t="55160" x="9010650" y="3449638"/>
          <p14:tracePt t="55172" x="9045575" y="3457575"/>
          <p14:tracePt t="55189" x="9074150" y="3457575"/>
          <p14:tracePt t="55197" x="9094788" y="3471863"/>
          <p14:tracePt t="55214" x="9123363" y="3471863"/>
          <p14:tracePt t="55219" x="9144000" y="3486150"/>
          <p14:tracePt t="55231" x="9164638" y="3486150"/>
          <p14:tracePt t="55240" x="9178925" y="3486150"/>
          <p14:tracePt t="55262" x="9193213" y="3486150"/>
          <p14:tracePt t="55342" x="9193213" y="3471863"/>
          <p14:tracePt t="55398" x="9193213" y="3457575"/>
          <p14:tracePt t="55406" x="9144000" y="3457575"/>
          <p14:tracePt t="55423" x="9144000" y="3486150"/>
          <p14:tracePt t="55432" x="9123363" y="3521075"/>
          <p14:tracePt t="55453" x="9129713" y="3521075"/>
          <p14:tracePt t="55781" x="9123363" y="3506788"/>
          <p14:tracePt t="55791" x="9144000" y="3498850"/>
          <p14:tracePt t="55801" x="9207500" y="3486150"/>
          <p14:tracePt t="55828" x="9363075" y="3486150"/>
          <p14:tracePt t="55838" x="9355138" y="3471863"/>
          <p14:tracePt t="55848" x="9328150" y="3471863"/>
          <p14:tracePt t="55863" x="9313863" y="3471863"/>
          <p14:tracePt t="55870" x="9291638" y="3457575"/>
          <p14:tracePt t="56024" x="9277350" y="3457575"/>
          <p14:tracePt t="56052" x="9264650" y="3457575"/>
          <p14:tracePt t="56061" x="9256713" y="3457575"/>
          <p14:tracePt t="56073" x="9213850" y="3457575"/>
          <p14:tracePt t="56087" x="9193213" y="3457575"/>
          <p14:tracePt t="56095" x="9164638" y="3471863"/>
          <p14:tracePt t="56110" x="9144000" y="3471863"/>
          <p14:tracePt t="56114" x="9123363" y="3471863"/>
          <p14:tracePt t="56127" x="9094788" y="3471863"/>
          <p14:tracePt t="56140" x="9074150" y="3471863"/>
          <p14:tracePt t="56153" x="9059863" y="3471863"/>
          <p14:tracePt t="56170" x="9045575" y="3471863"/>
          <p14:tracePt t="57038" x="9023350" y="3471863"/>
          <p14:tracePt t="57051" x="8982075" y="3471863"/>
          <p14:tracePt t="57066" x="8974138" y="3486150"/>
          <p14:tracePt t="57075" x="8959850" y="3486150"/>
          <p14:tracePt t="57087" x="8924925" y="3506788"/>
          <p14:tracePt t="57101" x="8910638" y="3521075"/>
          <p14:tracePt t="57118" x="8875713" y="3549650"/>
          <p14:tracePt t="57130" x="8847138" y="3556000"/>
          <p14:tracePt t="57143" x="8832850" y="3570288"/>
          <p14:tracePt t="57152" x="8826500" y="3584575"/>
          <p14:tracePt t="57176" x="8812213" y="3598863"/>
          <p14:tracePt t="57199" x="8797925" y="3598863"/>
          <p14:tracePt t="57213" x="8783638" y="3598863"/>
          <p14:tracePt t="57230" x="8777288" y="3605213"/>
          <p14:tracePt t="57253" x="8763000" y="3605213"/>
          <p14:tracePt t="57278" x="8713788" y="3633788"/>
          <p14:tracePt t="57298" x="8699500" y="3633788"/>
          <p14:tracePt t="57322" x="8685213" y="3648075"/>
          <p14:tracePt t="57334" x="8678863" y="3648075"/>
          <p14:tracePt t="57412" x="8664575" y="3648075"/>
          <p14:tracePt t="57425" x="8650288" y="3648075"/>
          <p14:tracePt t="57434" x="8615363" y="3648075"/>
          <p14:tracePt t="57445" x="8586788" y="3633788"/>
          <p14:tracePt t="57470" x="8488363" y="3619500"/>
          <p14:tracePt t="57480" x="8416925" y="3619500"/>
          <p14:tracePt t="57489" x="8367713" y="3619500"/>
          <p14:tracePt t="57507" x="8289925" y="3619500"/>
          <p14:tracePt t="57516" x="8255000" y="3619500"/>
          <p14:tracePt t="57525" x="8191500" y="3619500"/>
          <p14:tracePt t="57534" x="8156575" y="3619500"/>
          <p14:tracePt t="57562" x="8085138" y="3619500"/>
          <p14:tracePt t="57566" x="8070850" y="3619500"/>
          <p14:tracePt t="57848" x="8070850" y="3633788"/>
          <p14:tracePt t="57859" x="8085138" y="3633788"/>
          <p14:tracePt t="57873" x="8093075" y="3633788"/>
          <p14:tracePt t="57881" x="8107363" y="3633788"/>
          <p14:tracePt t="57896" x="8134350" y="3633788"/>
          <p14:tracePt t="57908" x="8156575" y="3633788"/>
          <p14:tracePt t="57918" x="8185150" y="3633788"/>
          <p14:tracePt t="57932" x="8205788" y="3633788"/>
          <p14:tracePt t="57941" x="8240713" y="3633788"/>
          <p14:tracePt t="57949" x="8269288" y="3633788"/>
          <p14:tracePt t="57962" x="8283575" y="3633788"/>
          <p14:tracePt t="57975" x="8289925" y="3619500"/>
          <p14:tracePt t="57983" x="8304213" y="3619500"/>
          <p14:tracePt t="58085" x="8318500" y="3619500"/>
          <p14:tracePt t="58535" x="8332788" y="3619500"/>
          <p14:tracePt t="58546" x="8339138" y="3633788"/>
          <p14:tracePt t="58556" x="8353425" y="3633788"/>
          <p14:tracePt t="58569" x="8382000" y="3633788"/>
          <p14:tracePt t="58581" x="8388350" y="3633788"/>
          <p14:tracePt t="58590" x="8431213" y="3633788"/>
          <p14:tracePt t="58606" x="8451850" y="3633788"/>
          <p14:tracePt t="58614" x="8480425" y="3648075"/>
          <p14:tracePt t="58628" x="8515350" y="3648075"/>
          <p14:tracePt t="58640" x="8537575" y="3648075"/>
          <p14:tracePt t="58649" x="8566150" y="3654425"/>
          <p14:tracePt t="58660" x="8578850" y="3654425"/>
          <p14:tracePt t="58668" x="8601075" y="3654425"/>
          <p14:tracePt t="58682" x="8615363" y="3654425"/>
          <p14:tracePt t="58691" x="8629650" y="3654425"/>
          <p14:tracePt t="58708" x="8636000" y="3668713"/>
          <p14:tracePt t="58736" x="8650288" y="3668713"/>
          <p14:tracePt t="58747" x="8664575" y="3668713"/>
          <p14:tracePt t="59401" x="8664575" y="3697288"/>
          <p14:tracePt t="59413" x="8664575" y="3703638"/>
          <p14:tracePt t="59426" x="8664575" y="3717925"/>
          <p14:tracePt t="59439" x="8664575" y="3732213"/>
          <p14:tracePt t="59448" x="8664575" y="3746500"/>
          <p14:tracePt t="59462" x="8664575" y="3767138"/>
          <p14:tracePt t="59473" x="8664575" y="3781425"/>
          <p14:tracePt t="59482" x="8664575" y="3795713"/>
          <p14:tracePt t="59491" x="8678863" y="3803650"/>
          <p14:tracePt t="59502" x="8678863" y="3816350"/>
          <p14:tracePt t="59525" x="8685213" y="3844925"/>
          <p14:tracePt t="59538" x="8685213" y="3867150"/>
          <p14:tracePt t="59558" x="8713788" y="3894138"/>
          <p14:tracePt t="59571" x="8713788" y="3902075"/>
          <p14:tracePt t="59581" x="8728075" y="3916363"/>
          <p14:tracePt t="59595" x="8728075" y="3930650"/>
          <p14:tracePt t="59670" x="8734425" y="3930650"/>
          <p14:tracePt t="59852" x="8728075" y="3930650"/>
          <p14:tracePt t="59866" x="8713788" y="3916363"/>
          <p14:tracePt t="59877" x="8699500" y="3916363"/>
          <p14:tracePt t="59890" x="8678863" y="3902075"/>
          <p14:tracePt t="59899" x="8650288" y="3902075"/>
          <p14:tracePt t="59912" x="8629650" y="3894138"/>
          <p14:tracePt t="59923" x="8551863" y="3894138"/>
          <p14:tracePt t="59933" x="8488363" y="3879850"/>
          <p14:tracePt t="59943" x="8402638" y="3879850"/>
          <p14:tracePt t="59957" x="8367713" y="3879850"/>
          <p14:tracePt t="59966" x="8289925" y="3879850"/>
          <p14:tracePt t="59976" x="8255000" y="3879850"/>
          <p14:tracePt t="59990" x="8234363" y="3879850"/>
          <p14:tracePt t="59999" x="8220075" y="3879850"/>
          <p14:tracePt t="60012" x="8170863" y="3879850"/>
          <p14:tracePt t="60023" x="8093075" y="3867150"/>
          <p14:tracePt t="60034" x="8070850" y="3867150"/>
          <p14:tracePt t="60045" x="8058150" y="3867150"/>
          <p14:tracePt t="60145" x="8043863" y="3867150"/>
          <p14:tracePt t="60158" x="8035925" y="3852863"/>
          <p14:tracePt t="60166" x="8021638" y="3852863"/>
          <p14:tracePt t="60180" x="8007350" y="3852863"/>
          <p14:tracePt t="60361" x="8021638" y="3852863"/>
          <p14:tracePt t="60371" x="8043863" y="3852863"/>
          <p14:tracePt t="60384" x="8070850" y="3852863"/>
          <p14:tracePt t="60396" x="8134350" y="3844925"/>
          <p14:tracePt t="60408" x="8220075" y="3844925"/>
          <p14:tracePt t="60430" x="8416925" y="3844925"/>
          <p14:tracePt t="60441" x="8537575" y="3852863"/>
          <p14:tracePt t="60450" x="8636000" y="3852863"/>
          <p14:tracePt t="60460" x="8797925" y="3867150"/>
          <p14:tracePt t="60473" x="8910638" y="3867150"/>
          <p14:tracePt t="60482" x="8996363" y="3867150"/>
          <p14:tracePt t="60495" x="9031288" y="3867150"/>
          <p14:tracePt t="60510" x="9074150" y="3867150"/>
          <p14:tracePt t="60721" x="9059863" y="3867150"/>
          <p14:tracePt t="60730" x="9045575" y="3867150"/>
          <p14:tracePt t="60743" x="9023350" y="3867150"/>
          <p14:tracePt t="60751" x="9010650" y="3867150"/>
          <p14:tracePt t="60762" x="8996363" y="3867150"/>
          <p14:tracePt t="60779" x="8974138" y="3867150"/>
          <p14:tracePt t="60790" x="8959850" y="3867150"/>
          <p14:tracePt t="60799" x="8947150" y="3867150"/>
          <p14:tracePt t="60808" x="8932863" y="3867150"/>
          <p14:tracePt t="60821" x="8924925" y="3867150"/>
          <p14:tracePt t="60845" x="8910638" y="3867150"/>
          <p14:tracePt t="60855" x="8896350" y="3867150"/>
          <p14:tracePt t="60864" x="8883650" y="3867150"/>
          <p14:tracePt t="61562" x="8875713" y="3852863"/>
          <p14:tracePt t="61572" x="8861425" y="3852863"/>
          <p14:tracePt t="61586" x="8847138" y="3852863"/>
          <p14:tracePt t="61597" x="8832850" y="3844925"/>
          <p14:tracePt t="61607" x="8812213" y="3844925"/>
          <p14:tracePt t="61617" x="8783638" y="3830638"/>
          <p14:tracePt t="61629" x="8748713" y="3816350"/>
          <p14:tracePt t="61643" x="8728075" y="3816350"/>
          <p14:tracePt t="61651" x="8713788" y="3803650"/>
          <p14:tracePt t="61662" x="8699500" y="3803650"/>
          <p14:tracePt t="61677" x="8685213" y="3803650"/>
          <p14:tracePt t="63640" x="8713788" y="3803650"/>
          <p14:tracePt t="63646" x="8734425" y="3795713"/>
          <p14:tracePt t="63663" x="8748713" y="3781425"/>
          <p14:tracePt t="63663" x="8783638" y="3781425"/>
          <p14:tracePt t="63680" x="8797925" y="3781425"/>
          <p14:tracePt t="63689" x="8812213" y="3767138"/>
          <p14:tracePt t="63720" x="8826500" y="3767138"/>
          <p14:tracePt t="63845" x="8832850" y="3767138"/>
          <p14:tracePt t="63876" x="8847138" y="3767138"/>
          <p14:tracePt t="63884" x="8861425" y="3767138"/>
          <p14:tracePt t="63902" x="8875713" y="3752850"/>
          <p14:tracePt t="63916" x="8883650" y="3752850"/>
          <p14:tracePt t="63936" x="8896350" y="3752850"/>
          <p14:tracePt t="64002" x="8910638" y="3752850"/>
          <p14:tracePt t="64025" x="8924925" y="3752850"/>
          <p14:tracePt t="64037" x="8932863" y="3752850"/>
          <p14:tracePt t="64046" x="8947150" y="3752850"/>
          <p14:tracePt t="64059" x="8974138" y="3752850"/>
          <p14:tracePt t="64070" x="8996363" y="3752850"/>
          <p14:tracePt t="64084" x="9023350" y="3752850"/>
          <p14:tracePt t="64092" x="9031288" y="3767138"/>
          <p14:tracePt t="64135" x="9045575" y="3767138"/>
          <p14:tracePt t="64286" x="9023350" y="3781425"/>
          <p14:tracePt t="64296" x="9010650" y="3795713"/>
          <p14:tracePt t="64306" x="8982075" y="3795713"/>
          <p14:tracePt t="64329" x="8959850" y="3803650"/>
          <p14:tracePt t="64343" x="8947150" y="3803650"/>
          <p14:tracePt t="64352" x="8910638" y="3816350"/>
          <p14:tracePt t="64362" x="8896350" y="3816350"/>
          <p14:tracePt t="64375" x="8875713" y="3816350"/>
          <p14:tracePt t="64383" x="8861425" y="3816350"/>
          <p14:tracePt t="64397" x="8847138" y="3830638"/>
          <p14:tracePt t="64406" x="8832850" y="3830638"/>
          <p14:tracePt t="64421" x="8826500" y="3830638"/>
          <p14:tracePt t="64430" x="8812213" y="3830638"/>
          <p14:tracePt t="64446" x="8777288" y="3830638"/>
          <p14:tracePt t="64453" x="8748713" y="3830638"/>
          <p14:tracePt t="64469" x="8728075" y="3816350"/>
          <p14:tracePt t="64473" x="8685213" y="3816350"/>
          <p14:tracePt t="64485" x="8636000" y="3816350"/>
          <p14:tracePt t="64497" x="8586788" y="3803650"/>
          <p14:tracePt t="64512" x="8551863" y="3803650"/>
          <p14:tracePt t="64521" x="8502650" y="3803650"/>
          <p14:tracePt t="64534" x="8451850" y="3803650"/>
          <p14:tracePt t="64542" x="8431213" y="3803650"/>
          <p14:tracePt t="64556" x="8388350" y="3795713"/>
          <p14:tracePt t="64566" x="8367713" y="3795713"/>
          <p14:tracePt t="64577" x="8332788" y="3795713"/>
          <p14:tracePt t="64587" x="8289925" y="3795713"/>
          <p14:tracePt t="64604" x="8255000" y="3781425"/>
          <p14:tracePt t="64609" x="8234363" y="3781425"/>
          <p14:tracePt t="64622" x="8205788" y="3781425"/>
          <p14:tracePt t="64634" x="8185150" y="3767138"/>
          <p14:tracePt t="64643" x="8170863" y="3767138"/>
          <p14:tracePt t="64656" x="8156575" y="3767138"/>
          <p14:tracePt t="64665" x="8134350" y="3767138"/>
          <p14:tracePt t="64679" x="8093075" y="3767138"/>
          <p14:tracePt t="64688" x="8070850" y="3767138"/>
          <p14:tracePt t="64707" x="8035925" y="3767138"/>
          <p14:tracePt t="64715" x="7986713" y="3767138"/>
          <p14:tracePt t="64724" x="7958138" y="3781425"/>
          <p14:tracePt t="64732" x="7923213" y="3767138"/>
          <p14:tracePt t="64748" x="7908925" y="3767138"/>
          <p14:tracePt t="64763" x="7888288" y="3767138"/>
          <p14:tracePt t="64902" x="7874000" y="3767138"/>
          <p14:tracePt t="64915" x="7859713" y="3767138"/>
          <p14:tracePt t="64923" x="7845425" y="3767138"/>
          <p14:tracePt t="64937" x="7824788" y="3767138"/>
          <p14:tracePt t="64948" x="7810500" y="3767138"/>
          <p14:tracePt t="64958" x="7789863" y="3767138"/>
          <p14:tracePt t="64972" x="7775575" y="3767138"/>
          <p14:tracePt t="64995" x="7761288" y="3767138"/>
          <p14:tracePt t="65040" x="7747000" y="3767138"/>
          <p14:tracePt t="65050" x="7747000" y="3746500"/>
          <p14:tracePt t="65062" x="7740650" y="3732213"/>
          <p14:tracePt t="65072" x="7726363" y="3697288"/>
          <p14:tracePt t="65084" x="7726363" y="3668713"/>
          <p14:tracePt t="65093" x="7726363" y="3633788"/>
          <p14:tracePt t="65113" x="7712075" y="3584575"/>
          <p14:tracePt t="65117" x="7712075" y="3535363"/>
          <p14:tracePt t="65130" x="7726363" y="3486150"/>
          <p14:tracePt t="65139" x="7726363" y="3449638"/>
          <p14:tracePt t="65148" x="7740650" y="3408363"/>
          <p14:tracePt t="65167" x="7747000" y="3371850"/>
          <p14:tracePt t="65178" x="7775575" y="3351213"/>
          <p14:tracePt t="65190" x="7810500" y="3322638"/>
          <p14:tracePt t="65195" x="7824788" y="3322638"/>
          <p14:tracePt t="65210" x="7874000" y="3287713"/>
          <p14:tracePt t="65219" x="7908925" y="3287713"/>
          <p14:tracePt t="65232" x="7958138" y="3273425"/>
          <p14:tracePt t="65244" x="7994650" y="3259138"/>
          <p14:tracePt t="65254" x="8058150" y="3238500"/>
          <p14:tracePt t="65264" x="8107363" y="3238500"/>
          <p14:tracePt t="65274" x="8191500" y="3224213"/>
          <p14:tracePt t="65287" x="8304213" y="3209925"/>
          <p14:tracePt t="65300" x="8515350" y="3238500"/>
          <p14:tracePt t="65309" x="8678863" y="3273425"/>
          <p14:tracePt t="65320" x="8883650" y="3322638"/>
          <p14:tracePt t="65333" x="9045575" y="3351213"/>
          <p14:tracePt t="65342" x="9213850" y="3408363"/>
          <p14:tracePt t="65350" x="9291638" y="3457575"/>
          <p14:tracePt t="65367" x="9404350" y="3535363"/>
          <p14:tracePt t="65376" x="9440863" y="3584575"/>
          <p14:tracePt t="65385" x="9475788" y="3648075"/>
          <p14:tracePt t="65409" x="9490075" y="3746500"/>
          <p14:tracePt t="65419" x="9490075" y="3767138"/>
          <p14:tracePt t="65436" x="9461500" y="3844925"/>
          <p14:tracePt t="65446" x="9440863" y="3902075"/>
          <p14:tracePt t="65455" x="9355138" y="3994150"/>
          <p14:tracePt t="65470" x="9277350" y="4049713"/>
          <p14:tracePt t="65474" x="9193213" y="4098925"/>
          <p14:tracePt t="65488" x="9144000" y="4098925"/>
          <p14:tracePt t="65501" x="9074150" y="4113213"/>
          <p14:tracePt t="65509" x="9023350" y="4113213"/>
          <p14:tracePt t="65522" x="8932863" y="4113213"/>
          <p14:tracePt t="65531" x="8875713" y="4127500"/>
          <p14:tracePt t="65546" x="8783638" y="4127500"/>
          <p14:tracePt t="65555" x="8728075" y="4098925"/>
          <p14:tracePt t="65573" x="8678863" y="4092575"/>
          <p14:tracePt t="65579" x="8636000" y="4064000"/>
          <p14:tracePt t="65590" x="8586788" y="4029075"/>
          <p14:tracePt t="65599" x="8566150" y="4000500"/>
          <p14:tracePt t="65610" x="8529638" y="3965575"/>
          <p14:tracePt t="65636" x="8466138" y="3916363"/>
          <p14:tracePt t="65646" x="8451850" y="3879850"/>
          <p14:tracePt t="65656" x="8451850" y="3852863"/>
          <p14:tracePt t="65666" x="8451850" y="3830638"/>
          <p14:tracePt t="65683" x="8451850" y="3816350"/>
          <p14:tracePt t="65691" x="8451850" y="3803650"/>
          <p14:tracePt t="65701" x="8451850" y="3795713"/>
          <p14:tracePt t="65724" x="8451850" y="3781425"/>
          <p14:tracePt t="65739" x="8451850" y="3767138"/>
          <p14:tracePt t="65759" x="8451850" y="3752850"/>
          <p14:tracePt t="65783" x="8466138" y="3752850"/>
          <p14:tracePt t="65791" x="8466138" y="3746500"/>
          <p14:tracePt t="65804" x="8480425" y="3746500"/>
          <p14:tracePt t="65827" x="8488363" y="3732213"/>
          <p14:tracePt t="65850" x="8488363" y="3717925"/>
          <p14:tracePt t="65859" x="8502650" y="3717925"/>
          <p14:tracePt t="65879" x="8529638" y="3717925"/>
          <p14:tracePt t="65892" x="8529638" y="3732213"/>
          <p14:tracePt t="65905" x="8537575" y="3732213"/>
          <p14:tracePt t="65919" x="8566150" y="3732213"/>
          <p14:tracePt t="66352" x="8586788" y="3732213"/>
          <p14:tracePt t="66365" x="8629650" y="3732213"/>
          <p14:tracePt t="66477" x="8629650" y="3746500"/>
          <p14:tracePt t="66690" x="8615363" y="3732213"/>
          <p14:tracePt t="66702" x="8601075" y="3732213"/>
          <p14:tracePt t="66724" x="8578850" y="3717925"/>
          <p14:tracePt t="66725" x="8537575" y="3717925"/>
          <p14:tracePt t="66743" x="8529638" y="3717925"/>
          <p14:tracePt t="66751" x="8515350" y="3703638"/>
          <p14:tracePt t="66762" x="8502650" y="3703638"/>
          <p14:tracePt t="66775" x="8488363" y="3703638"/>
          <p14:tracePt t="66783" x="8466138" y="3703638"/>
          <p14:tracePt t="66793" x="8439150" y="3683000"/>
          <p14:tracePt t="66810" x="8402638" y="3668713"/>
          <p14:tracePt t="66818" x="8382000" y="3654425"/>
          <p14:tracePt t="66829" x="8353425" y="3654425"/>
          <p14:tracePt t="66841" x="8318500" y="3654425"/>
          <p14:tracePt t="66850" x="8304213" y="3654425"/>
          <p14:tracePt t="66860" x="8289925" y="3648075"/>
          <p14:tracePt t="66874" x="8269288" y="3648075"/>
          <p14:tracePt t="66896" x="8255000" y="3633788"/>
          <p14:tracePt t="67211" x="8269288" y="3633788"/>
          <p14:tracePt t="67437" x="8269288" y="3619500"/>
          <p14:tracePt t="67579" x="8332788" y="3654425"/>
          <p14:tracePt t="67593" x="8402638" y="3717925"/>
          <p14:tracePt t="67605" x="8416925" y="3717925"/>
          <p14:tracePt t="67614" x="8431213" y="3717925"/>
          <p14:tracePt t="67831" x="8431213" y="3746500"/>
          <p14:tracePt t="67839" x="8416925" y="3767138"/>
          <p14:tracePt t="67854" x="8402638" y="3781425"/>
          <p14:tracePt t="67863" x="8388350" y="3781425"/>
          <p14:tracePt t="67876" x="8388350" y="3795713"/>
          <p14:tracePt t="67885" x="8382000" y="3795713"/>
          <p14:tracePt t="67978" x="8367713" y="3795713"/>
          <p14:tracePt t="67988" x="8339138" y="3803650"/>
          <p14:tracePt t="67999" x="8304213" y="3803650"/>
          <p14:tracePt t="68008" x="8289925" y="3816350"/>
          <p14:tracePt t="68024" x="8283575" y="3816350"/>
          <p14:tracePt t="68033" x="8269288" y="3816350"/>
          <p14:tracePt t="68410" x="8283575" y="3816350"/>
          <p14:tracePt t="68414" x="8289925" y="3816350"/>
          <p14:tracePt t="68428" x="8318500" y="3816350"/>
          <p14:tracePt t="68440" x="8339138" y="3816350"/>
          <p14:tracePt t="68450" x="8388350" y="3816350"/>
          <p14:tracePt t="68456" x="8439150" y="3816350"/>
          <p14:tracePt t="68472" x="8480425" y="3816350"/>
          <p14:tracePt t="68481" x="8529638" y="3803650"/>
          <p14:tracePt t="68496" x="8566150" y="3803650"/>
          <p14:tracePt t="68505" x="8615363" y="3803650"/>
          <p14:tracePt t="68514" x="8636000" y="3795713"/>
          <p14:tracePt t="68528" x="8664575" y="3795713"/>
          <p14:tracePt t="68540" x="8685213" y="3795713"/>
          <p14:tracePt t="68549" x="8699500" y="3795713"/>
          <p14:tracePt t="68558" x="8713788" y="3795713"/>
          <p14:tracePt t="68795" x="8713788" y="3781425"/>
          <p14:tracePt t="68808" x="8699500" y="3781425"/>
          <p14:tracePt t="68831" x="8699500" y="3752850"/>
          <p14:tracePt t="68862" x="8685213" y="3752850"/>
          <p14:tracePt t="68885" x="8678863" y="3752850"/>
          <p14:tracePt t="68921" x="8636000" y="3752850"/>
          <p14:tracePt t="68931" x="8615363" y="3752850"/>
          <p14:tracePt t="68944" x="8586788" y="3746500"/>
          <p14:tracePt t="68962" x="8578850" y="3746500"/>
          <p14:tracePt t="68966" x="8551863" y="3746500"/>
          <p14:tracePt t="68977" x="8537575" y="3732213"/>
          <p14:tracePt t="68990" x="8529638" y="3732213"/>
          <p14:tracePt t="69000" x="8515350" y="3717925"/>
          <p14:tracePt t="69009" x="8502650" y="3717925"/>
          <p14:tracePt t="69268" x="8488363" y="3703638"/>
          <p14:tracePt t="69292" x="8502650" y="3717925"/>
          <p14:tracePt t="69316" x="8515350" y="3717925"/>
          <p14:tracePt t="69349" x="8515350" y="3732213"/>
          <p14:tracePt t="69363" x="8529638" y="3732213"/>
          <p14:tracePt t="69401" x="8537575" y="3732213"/>
          <p14:tracePt t="69420" x="8551863" y="3732213"/>
          <p14:tracePt t="69435" x="8566150" y="3732213"/>
          <p14:tracePt t="69451" x="8578850" y="3732213"/>
          <p14:tracePt t="69460" x="8586788" y="3732213"/>
          <p14:tracePt t="69468" x="8601075" y="3732213"/>
          <p14:tracePt t="69484" x="8629650" y="3717925"/>
          <p14:tracePt t="69493" x="8650288" y="3717925"/>
          <p14:tracePt t="69502" x="8678863" y="3717925"/>
          <p14:tracePt t="69516" x="8699500" y="3717925"/>
          <p14:tracePt t="69533" x="8728075" y="3703638"/>
          <p14:tracePt t="69537" x="8748713" y="3703638"/>
          <p14:tracePt t="69550" x="8777288" y="3703638"/>
          <p14:tracePt t="69558" x="8797925" y="3703638"/>
          <p14:tracePt t="69571" x="8826500" y="3697288"/>
          <p14:tracePt t="69604" x="8875713" y="3683000"/>
          <p14:tracePt t="69617" x="8883650" y="3683000"/>
          <p14:tracePt t="69629" x="8910638" y="3683000"/>
          <p14:tracePt t="69638" x="8924925" y="3683000"/>
          <p14:tracePt t="69657" x="8947150" y="3668713"/>
          <p14:tracePt t="69662" x="8959850" y="3668713"/>
          <p14:tracePt t="69676" x="8982075" y="3668713"/>
          <p14:tracePt t="69695" x="9010650" y="3648075"/>
          <p14:tracePt t="69775" x="9023350" y="3619500"/>
          <p14:tracePt t="69788" x="9023350" y="3605213"/>
          <p14:tracePt t="69797" x="9023350" y="3584575"/>
          <p14:tracePt t="69808" x="9023350" y="3570288"/>
          <p14:tracePt t="69823" x="9023350" y="3556000"/>
          <p14:tracePt t="69832" x="9023350" y="3549650"/>
          <p14:tracePt t="69841" x="9023350" y="3535363"/>
          <p14:tracePt t="69856" x="9023350" y="3521075"/>
          <p14:tracePt t="69865" x="9010650" y="3506788"/>
          <p14:tracePt t="70077" x="9010650" y="3521075"/>
          <p14:tracePt t="70089" x="9010650" y="3549650"/>
          <p14:tracePt t="70102" x="9010650" y="3570288"/>
          <p14:tracePt t="70114" x="9010650" y="3584575"/>
          <p14:tracePt t="70129" x="9010650" y="3605213"/>
          <p14:tracePt t="70136" x="9010650" y="3619500"/>
          <p14:tracePt t="70151" x="9010650" y="3648075"/>
          <p14:tracePt t="70168" x="9010650" y="3654425"/>
          <p14:tracePt t="70292" x="8982075" y="3668713"/>
          <p14:tracePt t="70317" x="8959850" y="3668713"/>
          <p14:tracePt t="70326" x="8959850" y="3683000"/>
          <p14:tracePt t="70339" x="8947150" y="3683000"/>
          <p14:tracePt t="70353" x="8924925" y="3683000"/>
          <p14:tracePt t="70362" x="8883650" y="3697288"/>
          <p14:tracePt t="70376" x="8861425" y="3703638"/>
          <p14:tracePt t="70385" x="8826500" y="3717925"/>
          <p14:tracePt t="70396" x="8797925" y="3717925"/>
          <p14:tracePt t="70413" x="8777288" y="3732213"/>
          <p14:tracePt t="70420" x="8748713" y="3746500"/>
          <p14:tracePt t="70432" x="8728075" y="3746500"/>
          <p14:tracePt t="70441" x="8699500" y="3752850"/>
          <p14:tracePt t="70451" x="8685213" y="3752850"/>
          <p14:tracePt t="70466" x="8678863" y="3752850"/>
          <p14:tracePt t="70475" x="8664575" y="3752850"/>
          <p14:tracePt t="70484" x="8650288" y="3752850"/>
          <p14:tracePt t="70640" x="8650288" y="3767138"/>
          <p14:tracePt t="70662" x="8664575" y="3767138"/>
          <p14:tracePt t="70710" x="8678863" y="3767138"/>
          <p14:tracePt t="70742" x="8699500" y="3767138"/>
          <p14:tracePt t="70755" x="8728075" y="3767138"/>
          <p14:tracePt t="70764" x="8734425" y="3752850"/>
          <p14:tracePt t="70779" x="8748713" y="3752850"/>
          <p14:tracePt t="70791" x="8763000" y="3752850"/>
          <p14:tracePt t="70800" x="8783638" y="3752850"/>
          <p14:tracePt t="70809" x="8812213" y="3752850"/>
          <p14:tracePt t="70827" x="8847138" y="3752850"/>
          <p14:tracePt t="70831" x="8847138" y="3767138"/>
          <p14:tracePt t="70845" x="8861425" y="3767138"/>
          <p14:tracePt t="70921" x="8875713" y="3767138"/>
          <p14:tracePt t="70933" x="8896350" y="3767138"/>
          <p14:tracePt t="70944" x="8910638" y="3767138"/>
          <p14:tracePt t="70957" x="8924925" y="3767138"/>
          <p14:tracePt t="70966" x="8947150" y="3767138"/>
          <p14:tracePt t="70979" x="8959850" y="3767138"/>
          <p14:tracePt t="70991" x="8974138" y="3752850"/>
          <p14:tracePt t="71012" x="8982075" y="3752850"/>
          <p14:tracePt t="71057" x="9010650" y="3752850"/>
          <p14:tracePt t="71066" x="9023350" y="3752850"/>
          <p14:tracePt t="71080" x="9031288" y="3746500"/>
          <p14:tracePt t="71113" x="9059863" y="3746500"/>
          <p14:tracePt t="71538" x="9074150" y="3746500"/>
          <p14:tracePt t="71551" x="9094788" y="3746500"/>
          <p14:tracePt t="71563" x="9109075" y="3746500"/>
          <p14:tracePt t="71587" x="9129713" y="3746500"/>
          <p14:tracePt t="71606" x="9144000" y="3746500"/>
          <p14:tracePt t="71652" x="9158288" y="3746500"/>
          <p14:tracePt t="72015" x="9144000" y="3732213"/>
          <p14:tracePt t="72024" x="9129713" y="3732213"/>
          <p14:tracePt t="72037" x="9129713" y="3717925"/>
          <p14:tracePt t="72062" x="9094788" y="3683000"/>
          <p14:tracePt t="72072" x="9074150" y="3668713"/>
          <p14:tracePt t="72082" x="9045575" y="3654425"/>
          <p14:tracePt t="72092" x="9031288" y="3633788"/>
          <p14:tracePt t="72109" x="9023350" y="3605213"/>
          <p14:tracePt t="72114" x="9010650" y="3605213"/>
          <p14:tracePt t="72127" x="8996363" y="3598863"/>
          <p14:tracePt t="72148" x="8982075" y="3598863"/>
          <p14:tracePt t="72181" x="8974138" y="3584575"/>
          <p14:tracePt t="72194" x="8959850" y="3570288"/>
          <p14:tracePt t="72204" x="8947150" y="3549650"/>
          <p14:tracePt t="72221" x="8932863" y="3521075"/>
          <p14:tracePt t="72231" x="8924925" y="3498850"/>
          <p14:tracePt t="72248" x="8896350" y="3457575"/>
          <p14:tracePt t="72264" x="8883650" y="3449638"/>
          <p14:tracePt t="72274" x="8875713" y="3408363"/>
          <p14:tracePt t="72283" x="8861425" y="3400425"/>
          <p14:tracePt t="72298" x="8861425" y="3386138"/>
          <p14:tracePt t="72328" x="8861425" y="3371850"/>
          <p14:tracePt t="72375" x="8861425" y="3351213"/>
          <p14:tracePt t="72508" x="8861425" y="3336925"/>
          <p14:tracePt t="72585" x="8861425" y="3351213"/>
          <p14:tracePt t="72610" x="8861425" y="3359150"/>
          <p14:tracePt t="72621" x="8875713" y="3359150"/>
          <p14:tracePt t="72642" x="8883650" y="3359150"/>
          <p14:tracePt t="72655" x="8883650" y="3371850"/>
          <p14:tracePt t="72667" x="8883650" y="3386138"/>
          <p14:tracePt t="72679" x="8883650" y="3400425"/>
          <p14:tracePt t="72688" x="8883650" y="3408363"/>
          <p14:tracePt t="72702" x="8896350" y="3435350"/>
          <p14:tracePt t="72715" x="8896350" y="3449638"/>
          <p14:tracePt t="72720" x="8896350" y="3457575"/>
          <p14:tracePt t="72733" x="8896350" y="3471863"/>
          <p14:tracePt t="72746" x="8896350" y="3486150"/>
          <p14:tracePt t="72755" x="8896350" y="3498850"/>
          <p14:tracePt t="72773" x="8896350" y="3506788"/>
          <p14:tracePt t="72777" x="8896350" y="3521075"/>
          <p14:tracePt t="72787" x="8896350" y="3535363"/>
          <p14:tracePt t="72800" x="8896350" y="3549650"/>
          <p14:tracePt t="72876" x="8883650" y="3556000"/>
          <p14:tracePt t="72887" x="8875713" y="3556000"/>
          <p14:tracePt t="72891" x="8861425" y="3584575"/>
          <p14:tracePt t="72900" x="8847138" y="3584575"/>
          <p14:tracePt t="72915" x="8832850" y="3598863"/>
          <p14:tracePt t="72924" x="8826500" y="3598863"/>
          <p14:tracePt t="72937" x="8812213" y="3605213"/>
          <p14:tracePt t="72949" x="8797925" y="3619500"/>
          <p14:tracePt t="72957" x="8777288" y="3619500"/>
          <p14:tracePt t="72975" x="8763000" y="3619500"/>
          <p14:tracePt t="72985" x="8734425" y="3633788"/>
          <p14:tracePt t="72993" x="8713788" y="3633788"/>
          <p14:tracePt t="73006" x="8685213" y="3633788"/>
          <p14:tracePt t="73017" x="8678863" y="3633788"/>
          <p14:tracePt t="73025" x="8650288" y="3633788"/>
          <p14:tracePt t="73039" x="8650288" y="3648075"/>
          <p14:tracePt t="73054" x="8629650" y="3648075"/>
          <p14:tracePt t="73061" x="8615363" y="3648075"/>
          <p14:tracePt t="73076" x="8601075" y="3648075"/>
          <p14:tracePt t="73329" x="8615363" y="3648075"/>
          <p14:tracePt t="73362" x="8629650" y="3648075"/>
          <p14:tracePt t="73398" x="8650288" y="3648075"/>
          <p14:tracePt t="73412" x="8678863" y="3648075"/>
          <p14:tracePt t="73421" x="8699500" y="3648075"/>
          <p14:tracePt t="73431" x="8728075" y="3633788"/>
          <p14:tracePt t="73448" x="8748713" y="3633788"/>
          <p14:tracePt t="73451" x="8777288" y="3619500"/>
          <p14:tracePt t="73465" x="8812213" y="3605213"/>
          <p14:tracePt t="73474" x="8832850" y="3584575"/>
          <p14:tracePt t="73488" x="8875713" y="3570288"/>
          <p14:tracePt t="73497" x="8896350" y="3556000"/>
          <p14:tracePt t="73514" x="8910638" y="3549650"/>
          <p14:tracePt t="73518" x="8924925" y="3535363"/>
          <p14:tracePt t="73542" x="8932863" y="3535363"/>
          <p14:tracePt t="73644" x="8932863" y="3521075"/>
          <p14:tracePt t="73810" x="8932863" y="3535363"/>
          <p14:tracePt t="73949" x="8910638" y="3556000"/>
          <p14:tracePt t="73962" x="8875713" y="3570288"/>
          <p14:tracePt t="73975" x="8861425" y="3584575"/>
          <p14:tracePt t="73982" x="8847138" y="3598863"/>
          <p14:tracePt t="73994" x="8812213" y="3605213"/>
          <p14:tracePt t="74007" x="8797925" y="3605213"/>
          <p14:tracePt t="74016" x="8763000" y="3619500"/>
          <p14:tracePt t="74030" x="8734425" y="3633788"/>
          <p14:tracePt t="74054" x="8685213" y="3633788"/>
          <p14:tracePt t="74067" x="8678863" y="3633788"/>
          <p14:tracePt t="74071" x="8664575" y="3648075"/>
          <p14:tracePt t="74087" x="8650288" y="3648075"/>
          <p14:tracePt t="74108" x="8636000" y="3648075"/>
          <p14:tracePt t="74117" x="8629650" y="3648075"/>
          <p14:tracePt t="74126" x="8615363" y="3648075"/>
          <p14:tracePt t="74173" x="8601075" y="3648075"/>
          <p14:tracePt t="74195" x="8578850" y="3648075"/>
          <p14:tracePt t="74210" x="8551863" y="3654425"/>
          <p14:tracePt t="74220" x="8515350" y="3654425"/>
          <p14:tracePt t="74232" x="8488363" y="3668713"/>
          <p14:tracePt t="74241" x="8451850" y="3668713"/>
          <p14:tracePt t="74251" x="8388350" y="3683000"/>
          <p14:tracePt t="74265" x="8353425" y="3683000"/>
          <p14:tracePt t="74274" x="8304213" y="3697288"/>
          <p14:tracePt t="74287" x="8289925" y="3697288"/>
          <p14:tracePt t="74296" x="8283575" y="3703638"/>
          <p14:tracePt t="74478" x="8289925" y="3703638"/>
          <p14:tracePt t="74488" x="8304213" y="3732213"/>
          <p14:tracePt t="74502" x="8332788" y="3746500"/>
          <p14:tracePt t="74517" x="8367713" y="3746500"/>
          <p14:tracePt t="74526" x="8416925" y="3746500"/>
          <p14:tracePt t="74534" x="8451850" y="3746500"/>
          <p14:tracePt t="74545" x="8502650" y="3746500"/>
          <p14:tracePt t="74560" x="8551863" y="3746500"/>
          <p14:tracePt t="74568" x="8601075" y="3732213"/>
          <p14:tracePt t="74579" x="8685213" y="3717925"/>
          <p14:tracePt t="74595" x="8763000" y="3697288"/>
          <p14:tracePt t="74599" x="8832850" y="3697288"/>
          <p14:tracePt t="74612" x="8896350" y="3668713"/>
          <p14:tracePt t="74625" x="8996363" y="3654425"/>
          <p14:tracePt t="74633" x="9059863" y="3648075"/>
          <p14:tracePt t="74647" x="9144000" y="3619500"/>
          <p14:tracePt t="74657" x="9193213" y="3605213"/>
          <p14:tracePt t="74666" x="9256713" y="3598863"/>
          <p14:tracePt t="74680" x="9291638" y="3584575"/>
          <p14:tracePt t="74689" x="9305925" y="3570288"/>
          <p14:tracePt t="74702" x="9313863" y="3570288"/>
          <p14:tracePt t="74770" x="9328150" y="3570288"/>
          <p14:tracePt t="74801" x="9328150" y="3556000"/>
          <p14:tracePt t="74826" x="9328150" y="3549650"/>
          <p14:tracePt t="74870" x="9328150" y="3535363"/>
          <p14:tracePt t="74943" x="9328150" y="3521075"/>
          <p14:tracePt t="75083" x="9328150" y="3549650"/>
          <p14:tracePt t="75096" x="9313863" y="3556000"/>
          <p14:tracePt t="75105" x="9305925" y="3584575"/>
          <p14:tracePt t="75118" x="9277350" y="3619500"/>
          <p14:tracePt t="75131" x="9256713" y="3633788"/>
          <p14:tracePt t="75145" x="9242425" y="3697288"/>
          <p14:tracePt t="75149" x="9213850" y="3717925"/>
          <p14:tracePt t="75165" x="9193213" y="3746500"/>
          <p14:tracePt t="75179" x="9178925" y="3752850"/>
          <p14:tracePt t="75183" x="9164638" y="3767138"/>
          <p14:tracePt t="75201" x="9158288" y="3767138"/>
          <p14:tracePt t="75209" x="9158288" y="3781425"/>
          <p14:tracePt t="75222" x="9158288" y="3795713"/>
          <p14:tracePt t="75239" x="9144000" y="3795713"/>
          <p14:tracePt t="75318" x="9144000" y="3803650"/>
          <p14:tracePt t="75475" x="9144000" y="3795713"/>
          <p14:tracePt t="75554" x="9144000" y="3781425"/>
          <p14:tracePt t="75557" x="9158288" y="3767138"/>
          <p14:tracePt t="75566" x="9164638" y="3752850"/>
          <p14:tracePt t="75577" x="9164638" y="3746500"/>
          <p14:tracePt t="75590" x="9178925" y="3746500"/>
          <p14:tracePt t="75602" x="9178925" y="3732213"/>
          <p14:tracePt t="75795" x="9164638" y="3717925"/>
          <p14:tracePt t="75818" x="9158288" y="3717925"/>
          <p14:tracePt t="75851" x="9129713" y="3717925"/>
          <p14:tracePt t="75864" x="9123363" y="3717925"/>
          <p14:tracePt t="75873" x="9123363" y="3703638"/>
          <p14:tracePt t="75889" x="9123363" y="3717925"/>
          <p14:tracePt t="75939" x="9109075" y="3717925"/>
          <p14:tracePt t="75951" x="9109075" y="3703638"/>
          <p14:tracePt t="76015" x="9094788" y="3697288"/>
          <p14:tracePt t="76027" x="9094788" y="3683000"/>
          <p14:tracePt t="76040" x="9094788" y="3668713"/>
          <p14:tracePt t="76063" x="9080500" y="3654425"/>
          <p14:tracePt t="76198" x="9045575" y="3668713"/>
          <p14:tracePt t="76213" x="8959850" y="3732213"/>
          <p14:tracePt t="76222" x="8924925" y="3752850"/>
          <p14:tracePt t="76237" x="8883650" y="3767138"/>
          <p14:tracePt t="76245" x="8832850" y="3803650"/>
          <p14:tracePt t="76252" x="8748713" y="3852863"/>
          <p14:tracePt t="76267" x="8678863" y="3930650"/>
          <p14:tracePt t="76276" x="8586788" y="4000500"/>
          <p14:tracePt t="76303" x="8502650" y="4064000"/>
          <p14:tracePt t="76313" x="8451850" y="4098925"/>
          <p14:tracePt t="76323" x="8431213" y="4113213"/>
          <p14:tracePt t="76337" x="8416925" y="4113213"/>
          <p14:tracePt t="76349" x="8416925" y="4127500"/>
          <p14:tracePt t="76353" x="8402638" y="4127500"/>
          <p14:tracePt t="76386" x="8388350" y="4127500"/>
          <p14:tracePt t="76533" x="8416925" y="4098925"/>
          <p14:tracePt t="76549" x="8439150" y="4092575"/>
          <p14:tracePt t="76558" x="8451850" y="4078288"/>
          <p14:tracePt t="76568" x="8480425" y="4049713"/>
          <p14:tracePt t="76595" x="8502650" y="4014788"/>
          <p14:tracePt t="76605" x="8515350" y="4000500"/>
          <p14:tracePt t="76626" x="8529638" y="3994150"/>
          <p14:tracePt t="76894" x="8529638" y="3965575"/>
          <p14:tracePt t="76910" x="8537575" y="3951288"/>
          <p14:tracePt t="76919" x="8551863" y="3943350"/>
          <p14:tracePt t="76932" x="8566150" y="3930650"/>
          <p14:tracePt t="76943" x="8578850" y="3916363"/>
          <p14:tracePt t="76957" x="8586788" y="3902075"/>
          <p14:tracePt t="76966" x="8586788" y="3894138"/>
          <p14:tracePt t="76976" x="8615363" y="3879850"/>
          <p14:tracePt t="76998" x="8629650" y="3867150"/>
          <p14:tracePt t="77053" x="8636000" y="3867150"/>
          <p14:tracePt t="77064" x="8650288" y="3867150"/>
          <p14:tracePt t="77078" x="8664575" y="3867150"/>
          <p14:tracePt t="77090" x="8685213" y="3867150"/>
          <p14:tracePt t="77099" x="8728075" y="3852863"/>
          <p14:tracePt t="77110" x="8748713" y="3852863"/>
          <p14:tracePt t="77123" x="8783638" y="3844925"/>
          <p14:tracePt t="77132" x="8812213" y="3844925"/>
          <p14:tracePt t="77143" x="8826500" y="3830638"/>
          <p14:tracePt t="77156" x="8847138" y="3830638"/>
          <p14:tracePt t="77166" x="8875713" y="3816350"/>
          <p14:tracePt t="77176" x="8883650" y="3816350"/>
          <p14:tracePt t="77190" x="8910638" y="3816350"/>
          <p14:tracePt t="77198" x="8924925" y="3803650"/>
          <p14:tracePt t="77215" x="8947150" y="3803650"/>
          <p14:tracePt t="77242" x="8959850" y="3803650"/>
          <p14:tracePt t="77256" x="8974138" y="3781425"/>
          <p14:tracePt t="77268" x="8982075" y="3767138"/>
          <p14:tracePt t="77277" x="8996363" y="3746500"/>
          <p14:tracePt t="77293" x="8996363" y="3717925"/>
          <p14:tracePt t="77301" x="9010650" y="3697288"/>
          <p14:tracePt t="77313" x="9010650" y="3668713"/>
          <p14:tracePt t="77321" x="9010650" y="3654425"/>
          <p14:tracePt t="77477" x="8982075" y="3654425"/>
          <p14:tracePt t="77489" x="8974138" y="3654425"/>
          <p14:tracePt t="77505" x="8959850" y="3654425"/>
          <p14:tracePt t="77514" x="8947150" y="3654425"/>
          <p14:tracePt t="77531" x="8947150" y="3648075"/>
          <p14:tracePt t="77537" x="8932863" y="3648075"/>
          <p14:tracePt t="77559" x="8924925" y="3648075"/>
          <p14:tracePt t="77681" x="8910638" y="3633788"/>
          <p14:tracePt t="77696" x="8883650" y="3605213"/>
          <p14:tracePt t="77710" x="8883650" y="3598863"/>
          <p14:tracePt t="77722" x="8875713" y="3598863"/>
          <p14:tracePt t="77783" x="8861425" y="3584575"/>
          <p14:tracePt t="77796" x="8861425" y="3570288"/>
          <p14:tracePt t="78178" x="8861425" y="3556000"/>
          <p14:tracePt t="78192" x="8861425" y="3549650"/>
          <p14:tracePt t="78201" x="8861425" y="3535363"/>
          <p14:tracePt t="78213" x="8861425" y="3521075"/>
          <p14:tracePt t="78245" x="8875713" y="3521075"/>
          <p14:tracePt t="78259" x="8875713" y="3506788"/>
          <p14:tracePt t="79167" x="8875713" y="3486150"/>
          <p14:tracePt t="79181" x="8883650" y="3471863"/>
          <p14:tracePt t="79191" x="8883650" y="3457575"/>
          <p14:tracePt t="79202" x="8883650" y="3449638"/>
          <p14:tracePt t="79717" x="8883650" y="3435350"/>
          <p14:tracePt t="79720" x="8883650" y="3408363"/>
          <p14:tracePt t="79740" x="8883650" y="3386138"/>
          <p14:tracePt t="79754" x="8883650" y="3371850"/>
          <p14:tracePt t="79766" x="8883650" y="3359150"/>
          <p14:tracePt t="79808" x="8875713" y="3351213"/>
          <p14:tracePt t="79822" x="8883650" y="3351213"/>
          <p14:tracePt t="79834" x="8875713" y="3351213"/>
          <p14:tracePt t="79867" x="8861425" y="3351213"/>
          <p14:tracePt t="79888" x="8847138" y="3351213"/>
          <p14:tracePt t="79901" x="8832850" y="3351213"/>
          <p14:tracePt t="79923" x="8832850" y="3336925"/>
          <p14:tracePt t="79935" x="8826500" y="3336925"/>
          <p14:tracePt t="79961" x="8812213" y="3336925"/>
          <p14:tracePt t="79979" x="8797925" y="3336925"/>
          <p14:tracePt t="79993" x="8777288" y="3336925"/>
          <p14:tracePt t="80002" x="8748713" y="3336925"/>
          <p14:tracePt t="80015" x="8728075" y="3336925"/>
          <p14:tracePt t="80024" x="8699500" y="3351213"/>
          <p14:tracePt t="80039" x="8678863" y="3351213"/>
          <p14:tracePt t="80048" x="8650288" y="3359150"/>
          <p14:tracePt t="80062" x="8629650" y="3359150"/>
          <p14:tracePt t="80073" x="8615363" y="3359150"/>
          <p14:tracePt t="80082" x="8615363" y="3371850"/>
          <p14:tracePt t="80090" x="8601075" y="3371850"/>
          <p14:tracePt t="80104" x="8601075" y="3386138"/>
          <p14:tracePt t="80156" x="8586788" y="3386138"/>
          <p14:tracePt t="80168" x="8586788" y="3400425"/>
          <p14:tracePt t="80181" x="8578850" y="3400425"/>
          <p14:tracePt t="80196" x="8566150" y="3408363"/>
          <p14:tracePt t="80200" x="8551863" y="3422650"/>
          <p14:tracePt t="80214" x="8537575" y="3435350"/>
          <p14:tracePt t="80227" x="8529638" y="3435350"/>
          <p14:tracePt t="80235" x="8529638" y="3449638"/>
          <p14:tracePt t="80247" x="8502650" y="3457575"/>
          <p14:tracePt t="80261" x="8488363" y="3471863"/>
          <p14:tracePt t="80271" x="8466138" y="3486150"/>
          <p14:tracePt t="80280" x="8439150" y="3498850"/>
          <p14:tracePt t="80295" x="8416925" y="3521075"/>
          <p14:tracePt t="80307" x="8332788" y="3549650"/>
          <p14:tracePt t="80316" x="8255000" y="3556000"/>
          <p14:tracePt t="80326" x="8156575" y="3584575"/>
          <p14:tracePt t="80340" x="8093075" y="3598863"/>
          <p14:tracePt t="80349" x="8021638" y="3619500"/>
          <p14:tracePt t="80362" x="7972425" y="3619500"/>
          <p14:tracePt t="80375" x="7894638" y="3619500"/>
          <p14:tracePt t="80388" x="7839075" y="3633788"/>
          <p14:tracePt t="80392" x="7810500" y="3633788"/>
          <p14:tracePt t="80408" x="7796213" y="3633788"/>
          <p14:tracePt t="80528" x="7810500" y="3633788"/>
          <p14:tracePt t="80575" x="7824788" y="3633788"/>
          <p14:tracePt t="80583" x="7874000" y="3633788"/>
          <p14:tracePt t="80598" x="7937500" y="3619500"/>
          <p14:tracePt t="80607" x="8021638" y="3619500"/>
          <p14:tracePt t="80621" x="8107363" y="3619500"/>
          <p14:tracePt t="80631" x="8220075" y="3619500"/>
          <p14:tracePt t="80646" x="8283575" y="3619500"/>
          <p14:tracePt t="80655" x="8367713" y="3619500"/>
          <p14:tracePt t="80664" x="8431213" y="3619500"/>
          <p14:tracePt t="80678" x="8488363" y="3633788"/>
          <p14:tracePt t="80688" x="8537575" y="3633788"/>
          <p14:tracePt t="80698" x="8551863" y="3633788"/>
          <p14:tracePt t="80709" x="8566150" y="3633788"/>
          <p14:tracePt t="80798" x="8578850" y="3633788"/>
          <p14:tracePt t="80812" x="8586788" y="3648075"/>
          <p14:tracePt t="80826" x="8601075" y="3648075"/>
          <p14:tracePt t="80835" x="8615363" y="3648075"/>
          <p14:tracePt t="80845" x="8629650" y="3654425"/>
          <p14:tracePt t="80859" x="8650288" y="3668713"/>
          <p14:tracePt t="80868" x="8664575" y="3683000"/>
          <p14:tracePt t="80884" x="8678863" y="3697288"/>
          <p14:tracePt t="80895" x="8685213" y="3703638"/>
          <p14:tracePt t="80900" x="8699500" y="3703638"/>
          <p14:tracePt t="80935" x="8699500" y="3717925"/>
          <p14:tracePt t="81203" x="8713788" y="3717925"/>
          <p14:tracePt t="81551" x="8713788" y="3703638"/>
          <p14:tracePt t="81564" x="8713788" y="3697288"/>
          <p14:tracePt t="81678" x="8713788" y="3683000"/>
          <p14:tracePt t="81709" x="8728075" y="3683000"/>
          <p14:tracePt t="81726" x="8734425" y="3668713"/>
          <p14:tracePt t="81735" x="8734425" y="3654425"/>
          <p14:tracePt t="81757" x="8748713" y="3648075"/>
          <p14:tracePt t="81766" x="8763000" y="3648075"/>
          <p14:tracePt t="81777" x="8763000" y="3633788"/>
          <p14:tracePt t="81803" x="8777288" y="3605213"/>
          <p14:tracePt t="81814" x="8783638" y="3598863"/>
          <p14:tracePt t="81824" x="8783638" y="3584575"/>
          <p14:tracePt t="81867" x="8777288" y="3584575"/>
          <p14:tracePt t="81888" x="8777288" y="3556000"/>
          <p14:tracePt t="81903" x="8783638" y="3556000"/>
          <p14:tracePt t="81913" x="8783638" y="3549650"/>
          <p14:tracePt t="81925" x="8783638" y="3535363"/>
          <p14:tracePt t="81945" x="8797925" y="3521075"/>
          <p14:tracePt t="81945" x="8797925" y="3506788"/>
          <p14:tracePt t="81959" x="8797925" y="3498850"/>
          <p14:tracePt t="81971" x="8797925" y="3486150"/>
          <p14:tracePt t="82161" x="8812213" y="3486150"/>
          <p14:tracePt t="82175" x="8812213" y="3498850"/>
          <p14:tracePt t="82217" x="8826500" y="3498850"/>
          <p14:tracePt t="82498" x="8826500" y="3486150"/>
          <p14:tracePt t="82543" x="8812213" y="3486150"/>
          <p14:tracePt t="86259" x="8812213" y="3498850"/>
          <p14:tracePt t="86683" x="8812213" y="3506788"/>
          <p14:tracePt t="86698" x="8826500" y="3506788"/>
          <p14:tracePt t="86730" x="8832850" y="3506788"/>
          <p14:tracePt t="86740" x="8832850" y="3521075"/>
          <p14:tracePt t="86779" x="8847138" y="3521075"/>
          <p14:tracePt t="86930" x="8847138" y="3535363"/>
          <p14:tracePt t="86943" x="8847138" y="3549650"/>
          <p14:tracePt t="86988" x="8832850" y="3549650"/>
          <p14:tracePt t="86997" x="8832850" y="3521075"/>
          <p14:tracePt t="87010" x="8832850" y="3506788"/>
          <p14:tracePt t="87037" x="8826500" y="3506788"/>
          <p14:tracePt t="87054" x="8826500" y="3498850"/>
          <p14:tracePt t="87067" x="8826500" y="3486150"/>
          <p14:tracePt t="87080" x="8812213" y="3422650"/>
          <p14:tracePt t="87091" x="8832850" y="3400425"/>
          <p14:tracePt t="87101" x="8861425" y="3400425"/>
          <p14:tracePt t="87110" x="8847138" y="3400425"/>
          <p14:tracePt t="87536" x="8883650" y="3400425"/>
          <p14:tracePt t="87570" x="8896350" y="3386138"/>
          <p14:tracePt t="87584" x="8875713" y="3371850"/>
          <p14:tracePt t="87594" x="8861425" y="3371850"/>
          <p14:tracePt t="87607" x="8847138" y="3371850"/>
          <p14:tracePt t="87637" x="8861425" y="3371850"/>
          <p14:tracePt t="87641" x="8924925" y="3359150"/>
          <p14:tracePt t="87650" x="8932863" y="3359150"/>
          <p14:tracePt t="87684" x="8896350" y="3351213"/>
          <p14:tracePt t="87697" x="8883650" y="3351213"/>
          <p14:tracePt t="87878" x="8875713" y="3351213"/>
          <p14:tracePt t="87888" x="8896350" y="3351213"/>
          <p14:tracePt t="87899" x="8896350" y="3336925"/>
          <p14:tracePt t="87989" x="8910638" y="3336925"/>
          <p14:tracePt t="88294" x="8910638" y="3351213"/>
          <p14:tracePt t="88527" x="8910638" y="3371850"/>
          <p14:tracePt t="88540" x="8910638" y="3408363"/>
          <p14:tracePt t="88559" x="8924925" y="3435350"/>
          <p14:tracePt t="88564" x="8924925" y="3449638"/>
          <p14:tracePt t="88574" x="8932863" y="3471863"/>
          <p14:tracePt t="88583" x="8947150" y="3486150"/>
          <p14:tracePt t="88596" x="8947150" y="3498850"/>
          <p14:tracePt t="88607" x="8959850" y="3506788"/>
          <p14:tracePt t="88621" x="8974138" y="3521075"/>
          <p14:tracePt t="88631" x="8982075" y="3535363"/>
          <p14:tracePt t="88645" x="8982075" y="3549650"/>
          <p14:tracePt t="88665" x="8982075" y="3556000"/>
          <p14:tracePt t="88678" x="8996363" y="3570288"/>
          <p14:tracePt t="88688" x="8996363" y="3584575"/>
          <p14:tracePt t="88697" x="8996363" y="3598863"/>
          <p14:tracePt t="88712" x="8996363" y="3605213"/>
          <p14:tracePt t="88724" x="9010650" y="3605213"/>
          <p14:tracePt t="88733" x="9023350" y="3619500"/>
          <p14:tracePt t="88745" x="9023350" y="3633788"/>
          <p14:tracePt t="88757" x="9010650" y="3633788"/>
          <p14:tracePt t="88765" x="8996363" y="3648075"/>
          <p14:tracePt t="88779" x="8974138" y="3648075"/>
          <p14:tracePt t="88793" x="8861425" y="3633788"/>
          <p14:tracePt t="88805" x="8797925" y="3619500"/>
          <p14:tracePt t="88809" x="8650288" y="3598863"/>
          <p14:tracePt t="89114" x="8650288" y="3549650"/>
          <p14:tracePt t="89126" x="8664575" y="3556000"/>
          <p14:tracePt t="89139" x="8748713" y="3556000"/>
          <p14:tracePt t="89146" x="8783638" y="3556000"/>
          <p14:tracePt t="89162" x="8875713" y="3556000"/>
          <p14:tracePt t="89170" x="8896350" y="3498850"/>
          <p14:tracePt t="89184" x="8910638" y="3486150"/>
          <p14:tracePt t="89203" x="8910638" y="3471863"/>
          <p14:tracePt t="89219" x="8910638" y="3457575"/>
          <p14:tracePt t="89404" x="8924925" y="3457575"/>
          <p14:tracePt t="89418" x="8924925" y="3471863"/>
          <p14:tracePt t="89430" x="8932863" y="3471863"/>
          <p14:tracePt t="89442" x="8947150" y="3471863"/>
          <p14:tracePt t="89455" x="8959850" y="3471863"/>
          <p14:tracePt t="89478" x="8996363" y="3498850"/>
          <p14:tracePt t="89488" x="9023350" y="3498850"/>
          <p14:tracePt t="89498" x="9031288" y="3506788"/>
          <p14:tracePt t="89513" x="9059863" y="3521075"/>
          <p14:tracePt t="89520" x="9074150" y="3521075"/>
          <p14:tracePt t="89541" x="9080500" y="3521075"/>
          <p14:tracePt t="89564" x="9094788" y="3521075"/>
          <p14:tracePt t="89587" x="9109075" y="3521075"/>
          <p14:tracePt t="89600" x="9123363" y="3535363"/>
          <p14:tracePt t="89609" x="9129713" y="3535363"/>
          <p14:tracePt t="89622" x="9144000" y="3535363"/>
          <p14:tracePt t="89631" x="9158288" y="3535363"/>
          <p14:tracePt t="89708" x="9164638" y="3535363"/>
          <p14:tracePt t="89725" x="9178925" y="3535363"/>
          <p14:tracePt t="89734" x="9193213" y="3535363"/>
          <p14:tracePt t="89746" x="9207500" y="3535363"/>
          <p14:tracePt t="89778" x="9213850" y="3549650"/>
          <p14:tracePt t="89793" x="9228138" y="3549650"/>
          <p14:tracePt t="89810" x="9242425" y="3549650"/>
          <p14:tracePt t="89822" x="9256713" y="3549650"/>
          <p14:tracePt t="89846" x="9277350" y="3549650"/>
          <p14:tracePt t="89858" x="9291638" y="3556000"/>
          <p14:tracePt t="89926" x="9305925" y="3556000"/>
          <p14:tracePt t="89948" x="9313863" y="3570288"/>
          <p14:tracePt t="89971" x="9328150" y="3570288"/>
          <p14:tracePt t="90598" x="9340850" y="3570288"/>
          <p14:tracePt t="90688" x="9355138" y="3570288"/>
          <p14:tracePt t="90724" x="9355138" y="3584575"/>
          <p14:tracePt t="90740" x="9355138" y="3598863"/>
          <p14:tracePt t="90755" x="9355138" y="3605213"/>
          <p14:tracePt t="90869" x="9363075" y="3605213"/>
          <p14:tracePt t="90935" x="9377363" y="3605213"/>
          <p14:tracePt t="90948" x="9377363" y="3619500"/>
          <p14:tracePt t="90972" x="9391650" y="3619500"/>
          <p14:tracePt t="91428" x="9363075" y="3619500"/>
          <p14:tracePt t="91432" x="9340850" y="3619500"/>
          <p14:tracePt t="91442" x="9313863" y="3633788"/>
          <p14:tracePt t="91454" x="9256713" y="3648075"/>
          <p14:tracePt t="91464" x="9213850" y="3654425"/>
          <p14:tracePt t="91479" x="9207500" y="3654425"/>
          <p14:tracePt t="91490" x="9193213" y="3668713"/>
          <p14:tracePt t="91499" x="9178925" y="3668713"/>
          <p14:tracePt t="91509" x="9158288" y="3668713"/>
          <p14:tracePt t="91523" x="9144000" y="3668713"/>
          <p14:tracePt t="91533" x="9129713" y="3668713"/>
          <p14:tracePt t="91541" x="9123363" y="3668713"/>
          <p14:tracePt t="91554" x="9109075" y="3683000"/>
          <p14:tracePt t="91567" x="9094788" y="3683000"/>
          <p14:tracePt t="91576" x="9080500" y="3683000"/>
          <p14:tracePt t="91600" x="9059863" y="3683000"/>
          <p14:tracePt t="91613" x="9045575" y="3683000"/>
          <p14:tracePt t="91621" x="9031288" y="3683000"/>
          <p14:tracePt t="91637" x="9023350" y="3683000"/>
          <p14:tracePt t="91648" x="9010650" y="3683000"/>
          <p14:tracePt t="91657" x="8996363" y="3683000"/>
          <p14:tracePt t="91678" x="8982075" y="3683000"/>
          <p14:tracePt t="91687" x="8974138" y="3683000"/>
          <p14:tracePt t="91700" x="8959850" y="3683000"/>
          <p14:tracePt t="91714" x="8947150" y="3683000"/>
          <p14:tracePt t="91722" x="8932863" y="3683000"/>
          <p14:tracePt t="91737" x="8910638" y="3683000"/>
          <p14:tracePt t="91748" x="8883650" y="3683000"/>
          <p14:tracePt t="91759" x="8847138" y="3683000"/>
          <p14:tracePt t="91768" x="8812213" y="3683000"/>
          <p14:tracePt t="91786" x="8763000" y="3683000"/>
          <p14:tracePt t="91796" x="8748713" y="3683000"/>
          <p14:tracePt t="91805" x="8728075" y="3683000"/>
          <p14:tracePt t="91817" x="8713788" y="3683000"/>
          <p14:tracePt t="91857" x="8699500" y="3683000"/>
          <p14:tracePt t="92015" x="8713788" y="3683000"/>
          <p14:tracePt t="92071" x="8713788" y="3697288"/>
          <p14:tracePt t="92084" x="8728075" y="3697288"/>
          <p14:tracePt t="92108" x="8748713" y="3697288"/>
          <p14:tracePt t="92238" x="8763000" y="3697288"/>
          <p14:tracePt t="92419" x="8763000" y="3683000"/>
          <p14:tracePt t="92433" x="8777288" y="3668713"/>
          <p14:tracePt t="92443" x="8777288" y="3654425"/>
          <p14:tracePt t="92455" x="8783638" y="3648075"/>
          <p14:tracePt t="92476" x="8797925" y="3648075"/>
          <p14:tracePt t="92488" x="8812213" y="3648075"/>
          <p14:tracePt t="92499" x="8832850" y="3648075"/>
          <p14:tracePt t="92532" x="8847138" y="3668713"/>
          <p14:tracePt t="92532" x="8832850" y="3683000"/>
          <p14:tracePt t="92548" x="8783638" y="3767138"/>
          <p14:tracePt t="92781" x="8847138" y="3732213"/>
          <p14:tracePt t="92793" x="8875713" y="3717925"/>
          <p14:tracePt t="92804" x="8910638" y="3717925"/>
          <p14:tracePt t="92819" x="8924925" y="3717925"/>
          <p14:tracePt t="92830" x="8910638" y="3717925"/>
          <p14:tracePt t="92839" x="8896350" y="3717925"/>
          <p14:tracePt t="92850" x="8883650" y="3717925"/>
          <p14:tracePt t="92948" x="8861425" y="3717925"/>
          <p14:tracePt t="92963" x="8797925" y="3717925"/>
          <p14:tracePt t="92972" x="8734425" y="3732213"/>
          <p14:tracePt t="92987" x="8636000" y="3746500"/>
          <p14:tracePt t="92999" x="8566150" y="3746500"/>
          <p14:tracePt t="93008" x="8466138" y="3746500"/>
          <p14:tracePt t="93017" x="8388350" y="3752850"/>
          <p14:tracePt t="93031" x="8318500" y="3752850"/>
          <p14:tracePt t="93044" x="8289925" y="3752850"/>
          <p14:tracePt t="93165" x="8283575" y="3752850"/>
          <p14:tracePt t="93245" x="8269288" y="3752850"/>
          <p14:tracePt t="93255" x="8240713" y="3752850"/>
          <p14:tracePt t="93267" x="8205788" y="3746500"/>
          <p14:tracePt t="93276" x="8170863" y="3746500"/>
          <p14:tracePt t="93287" x="8134350" y="3732213"/>
          <p14:tracePt t="93304" x="8107363" y="3732213"/>
          <p14:tracePt t="93312" x="8093075" y="3732213"/>
          <p14:tracePt t="93331" x="8085138" y="3732213"/>
          <p14:tracePt t="93433" x="8093075" y="3732213"/>
          <p14:tracePt t="93467" x="8107363" y="3746500"/>
          <p14:tracePt t="93491" x="8121650" y="3746500"/>
          <p14:tracePt t="93499" x="8142288" y="3752850"/>
          <p14:tracePt t="93512" x="8156575" y="3752850"/>
          <p14:tracePt t="93537" x="8185150" y="3767138"/>
          <p14:tracePt t="94534" x="8191500" y="3767138"/>
          <p14:tracePt t="94537" x="8220075" y="3767138"/>
          <p14:tracePt t="94551" x="8234363" y="3752850"/>
          <p14:tracePt t="94560" x="8255000" y="3746500"/>
          <p14:tracePt t="94570" x="8269288" y="3732213"/>
          <p14:tracePt t="94584" x="8289925" y="3717925"/>
          <p14:tracePt t="94593" x="8318500" y="3717925"/>
          <p14:tracePt t="94602" x="8339138" y="3703638"/>
          <p14:tracePt t="94628" x="8382000" y="3697288"/>
          <p14:tracePt t="94639" x="8388350" y="3697288"/>
          <p14:tracePt t="94647" x="8402638" y="3697288"/>
          <p14:tracePt t="94670" x="8416925" y="3697288"/>
          <p14:tracePt t="94682" x="8431213" y="3683000"/>
          <p14:tracePt t="94691" x="8451850" y="3683000"/>
          <p14:tracePt t="94708" x="8451850" y="3668713"/>
          <p14:tracePt t="94717" x="8466138" y="3668713"/>
          <p14:tracePt t="94730" x="8480425" y="3654425"/>
          <p14:tracePt t="94739" x="8502650" y="3654425"/>
          <p14:tracePt t="94762" x="8515350" y="3654425"/>
          <p14:tracePt t="94785" x="8529638" y="3654425"/>
          <p14:tracePt t="94829" x="8537575" y="3654425"/>
          <p14:tracePt t="94862" x="8566150" y="3654425"/>
          <p14:tracePt t="94875" x="8578850" y="3654425"/>
          <p14:tracePt t="94888" x="8578850" y="3648075"/>
          <p14:tracePt t="94897" x="8601075" y="3648075"/>
          <p14:tracePt t="94913" x="8615363" y="3648075"/>
          <p14:tracePt t="94920" x="8629650" y="3648075"/>
          <p14:tracePt t="94933" x="8636000" y="3648075"/>
          <p14:tracePt t="94941" x="8650288" y="3633788"/>
          <p14:tracePt t="94951" x="8664575" y="3633788"/>
          <p14:tracePt t="94969" x="8678863" y="3633788"/>
          <p14:tracePt t="94972" x="8685213" y="3633788"/>
          <p14:tracePt t="94985" x="8699500" y="3619500"/>
          <p14:tracePt t="95008" x="8713788" y="3605213"/>
          <p14:tracePt t="95017" x="8728075" y="3605213"/>
          <p14:tracePt t="95030" x="8748713" y="3598863"/>
          <p14:tracePt t="95043" x="8763000" y="3584575"/>
          <p14:tracePt t="95051" x="8777288" y="3556000"/>
          <p14:tracePt t="95069" x="8797925" y="3556000"/>
          <p14:tracePt t="95077" x="8832850" y="3556000"/>
          <p14:tracePt t="95087" x="8847138" y="3535363"/>
          <p14:tracePt t="95100" x="8875713" y="3521075"/>
          <p14:tracePt t="95109" x="8883650" y="3506788"/>
          <p14:tracePt t="95121" x="8896350" y="3486150"/>
          <p14:tracePt t="95130" x="8924925" y="3449638"/>
          <p14:tracePt t="95144" x="8947150" y="3435350"/>
          <p14:tracePt t="95154" x="8974138" y="3386138"/>
          <p14:tracePt t="95171" x="9023350" y="3351213"/>
          <p14:tracePt t="95175" x="9031288" y="3336925"/>
          <p14:tracePt t="95190" x="9045575" y="3322638"/>
          <p14:tracePt t="95199" x="9074150" y="3273425"/>
          <p14:tracePt t="95217" x="9109075" y="3209925"/>
          <p14:tracePt t="95220" x="9129713" y="3189288"/>
          <p14:tracePt t="95237" x="9164638" y="3140075"/>
          <p14:tracePt t="95244" x="9193213" y="3090863"/>
          <p14:tracePt t="95255" x="9213850" y="3062288"/>
          <p14:tracePt t="95268" x="9256713" y="3027363"/>
          <p14:tracePt t="95277" x="9277350" y="2978150"/>
          <p14:tracePt t="95291" x="9291638" y="2927350"/>
          <p14:tracePt t="95300" x="9328150" y="2878138"/>
          <p14:tracePt t="95312" x="9340850" y="2843213"/>
          <p14:tracePt t="95325" x="9340850" y="2808288"/>
          <p14:tracePt t="95333" x="9355138" y="2779713"/>
          <p14:tracePt t="95343" x="9363075" y="2765425"/>
          <p14:tracePt t="95360" x="9363075" y="2744788"/>
          <p14:tracePt t="95368" x="9363075" y="2716213"/>
          <p14:tracePt t="95384" x="9377363" y="2695575"/>
          <p14:tracePt t="95395" x="9377363" y="2681288"/>
          <p14:tracePt t="95404" x="9377363" y="2660650"/>
          <p14:tracePt t="95415" x="9377363" y="2632075"/>
          <p14:tracePt t="95431" x="9377363" y="2609850"/>
          <p14:tracePt t="95435" x="9377363" y="2597150"/>
          <p14:tracePt t="95447" x="9391650" y="2582863"/>
          <p14:tracePt t="95460" x="9391650" y="2560638"/>
          <p14:tracePt t="95472" x="9391650" y="2546350"/>
          <p14:tracePt t="95481" x="9391650" y="2533650"/>
          <p14:tracePt t="95497" x="9391650" y="2519363"/>
          <p14:tracePt t="95505" x="9377363" y="2497138"/>
          <p14:tracePt t="95520" x="9377363" y="2470150"/>
          <p14:tracePt t="95532" x="9377363" y="2433638"/>
          <p14:tracePt t="95540" x="9377363" y="2413000"/>
          <p14:tracePt t="95549" x="9377363" y="2384425"/>
          <p14:tracePt t="95564" x="9363075" y="2363788"/>
          <p14:tracePt t="95574" x="9363075" y="2349500"/>
          <p14:tracePt t="95585" x="9363075" y="2335213"/>
          <p14:tracePt t="95674" x="9355138" y="2349500"/>
          <p14:tracePt t="95739" x="9363075" y="2363788"/>
          <p14:tracePt t="95753" x="9377363" y="2384425"/>
          <p14:tracePt t="95767" x="9377363" y="2413000"/>
          <p14:tracePt t="95775" x="9377363" y="2447925"/>
          <p14:tracePt t="95787" x="9363075" y="2470150"/>
          <p14:tracePt t="95800" x="9363075" y="2511425"/>
          <p14:tracePt t="95808" x="9377363" y="2568575"/>
          <p14:tracePt t="95820" x="9391650" y="2617788"/>
          <p14:tracePt t="95833" x="9404350" y="2660650"/>
          <p14:tracePt t="95841" x="9412288" y="2716213"/>
          <p14:tracePt t="95851" x="9426575" y="2744788"/>
          <p14:tracePt t="95869" x="9440863" y="2794000"/>
          <p14:tracePt t="95877" x="9440863" y="2828925"/>
          <p14:tracePt t="95887" x="9455150" y="2857500"/>
          <p14:tracePt t="95900" x="9461500" y="2878138"/>
          <p14:tracePt t="95909" x="9475788" y="2914650"/>
          <p14:tracePt t="95923" x="9490075" y="2941638"/>
          <p14:tracePt t="95931" x="9490075" y="2963863"/>
          <p14:tracePt t="95954" x="9490075" y="2978150"/>
          <p14:tracePt t="95977" x="9490075" y="2990850"/>
          <p14:tracePt t="95989" x="9504363" y="3013075"/>
          <p14:tracePt t="96007" x="9504363" y="3027363"/>
          <p14:tracePt t="96012" x="9504363" y="3076575"/>
          <p14:tracePt t="96022" x="9504363" y="3105150"/>
          <p14:tracePt t="96034" x="9504363" y="3140075"/>
          <p14:tracePt t="96048" x="9510713" y="3189288"/>
          <p14:tracePt t="96057" x="9510713" y="3238500"/>
          <p14:tracePt t="96068" x="9510713" y="3287713"/>
          <p14:tracePt t="96077" x="9510713" y="3336925"/>
          <p14:tracePt t="96087" x="9510713" y="3371850"/>
          <p14:tracePt t="96100" x="9510713" y="3422650"/>
          <p14:tracePt t="96113" x="9510713" y="3471863"/>
          <p14:tracePt t="96122" x="9510713" y="3498850"/>
          <p14:tracePt t="96137" x="9510713" y="3521075"/>
          <p14:tracePt t="96145" x="9510713" y="3584575"/>
          <p14:tracePt t="96159" x="9504363" y="3598863"/>
          <p14:tracePt t="96168" x="9504363" y="3633788"/>
          <p14:tracePt t="96177" x="9504363" y="3654425"/>
          <p14:tracePt t="96193" x="9504363" y="3683000"/>
          <p14:tracePt t="96205" x="9504363" y="3697288"/>
          <p14:tracePt t="96214" x="9504363" y="3717925"/>
          <p14:tracePt t="96228" x="9490075" y="3746500"/>
          <p14:tracePt t="96232" x="9490075" y="3795713"/>
          <p14:tracePt t="96246" x="9490075" y="3803650"/>
          <p14:tracePt t="96255" x="9490075" y="3852863"/>
          <p14:tracePt t="96268" x="9490075" y="3894138"/>
          <p14:tracePt t="96280" x="9490075" y="3916363"/>
          <p14:tracePt t="96289" x="9490075" y="3965575"/>
          <p14:tracePt t="96302" x="9490075" y="3994150"/>
          <p14:tracePt t="96315" x="9475788" y="4029075"/>
          <p14:tracePt t="96326" x="9475788" y="4049713"/>
          <p14:tracePt t="96335" x="9475788" y="4078288"/>
          <p14:tracePt t="96348" x="9475788" y="4113213"/>
          <p14:tracePt t="96362" x="9475788" y="4127500"/>
          <p14:tracePt t="96370" x="9475788" y="4148138"/>
          <p14:tracePt t="96380" x="9475788" y="4176713"/>
          <p14:tracePt t="96404" x="9475788" y="4197350"/>
          <p14:tracePt t="96424" x="9475788" y="4211638"/>
          <p14:tracePt t="96437" x="9490075" y="4240213"/>
          <p14:tracePt t="96450" x="9490075" y="4248150"/>
          <p14:tracePt t="96460" x="9490075" y="4260850"/>
          <p14:tracePt t="96468" x="9490075" y="4275138"/>
          <p14:tracePt t="96483" x="9490075" y="4289425"/>
          <p14:tracePt t="96491" x="9504363" y="4311650"/>
          <p14:tracePt t="96516" x="9504363" y="4338638"/>
          <p14:tracePt t="96530" x="9510713" y="4346575"/>
          <p14:tracePt t="96541" x="9510713" y="4360863"/>
          <p14:tracePt t="96547" x="9510713" y="4375150"/>
          <p14:tracePt t="96571" x="9525000" y="4387850"/>
          <p14:tracePt t="96595" x="9525000" y="4410075"/>
          <p14:tracePt t="96604" x="9539288" y="4424363"/>
          <p14:tracePt t="96617" x="9539288" y="4438650"/>
          <p14:tracePt t="96631" x="9553575" y="4445000"/>
          <p14:tracePt t="96641" x="9559925" y="4473575"/>
          <p14:tracePt t="96650" x="9574213" y="4487863"/>
          <p14:tracePt t="96665" x="9574213" y="4508500"/>
          <p14:tracePt t="96674" x="9588500" y="4537075"/>
          <p14:tracePt t="96684" x="9588500" y="4557713"/>
          <p14:tracePt t="96693" x="9609138" y="4572000"/>
          <p14:tracePt t="96707" x="9623425" y="4600575"/>
          <p14:tracePt t="96716" x="9623425" y="4606925"/>
          <p14:tracePt t="96731" x="9623425" y="4621213"/>
          <p14:tracePt t="96740" x="9637713" y="4621213"/>
          <p14:tracePt t="96754" x="9637713" y="4635500"/>
          <p14:tracePt t="97135" x="9658350" y="4649788"/>
          <p14:tracePt t="97160" x="9637713" y="4649788"/>
          <p14:tracePt t="97170" x="9623425" y="4649788"/>
          <p14:tracePt t="97183" x="9609138" y="4656138"/>
          <p14:tracePt t="97192" x="9609138" y="4705350"/>
          <p14:tracePt t="97205" x="9609138" y="4783138"/>
          <p14:tracePt t="97228" x="9553575" y="4854575"/>
          <p14:tracePt t="97238" x="9363075" y="4883150"/>
          <p14:tracePt t="97248" x="9213850" y="4903788"/>
          <p14:tracePt t="97731" x="9228138" y="4868863"/>
          <p14:tracePt t="97740" x="9256713" y="4854575"/>
          <p14:tracePt t="97754" x="9291638" y="4903788"/>
          <p14:tracePt t="97763" x="9305925" y="4918075"/>
          <p14:tracePt t="97780" x="9355138" y="4918075"/>
          <p14:tracePt t="97787" x="9313863" y="4868863"/>
          <p14:tracePt t="97800" x="9305925" y="4854575"/>
          <p14:tracePt t="97809" x="9277350" y="4854575"/>
          <p14:tracePt t="97819" x="9277350" y="4846638"/>
          <p14:tracePt t="97897" x="9277350" y="4832350"/>
          <p14:tracePt t="97910" x="9291638" y="4819650"/>
          <p14:tracePt t="97955" x="9305925" y="4805363"/>
          <p14:tracePt t="97967" x="9461500" y="4756150"/>
          <p14:tracePt t="97980" x="9721850" y="4670425"/>
          <p14:tracePt t="97989" x="9998075" y="4600575"/>
          <p14:tracePt t="98004" x="10131425" y="4572000"/>
          <p14:tracePt t="98011" x="10293350" y="4543425"/>
          <p14:tracePt t="98025" x="10344150" y="4537075"/>
          <p14:tracePt t="98335" x="10293350" y="4537075"/>
          <p14:tracePt t="98349" x="10252075" y="4537075"/>
          <p14:tracePt t="98360" x="10166350" y="4522788"/>
          <p14:tracePt t="98377" x="10153650" y="4522788"/>
          <p14:tracePt t="98385" x="10166350" y="4543425"/>
          <p14:tracePt t="98396" x="10166350" y="4557713"/>
          <p14:tracePt t="98411" x="10145713" y="4557713"/>
          <p14:tracePt t="98414" x="10102850" y="4543425"/>
          <p14:tracePt t="98428" x="10082213" y="4522788"/>
          <p14:tracePt t="98438" x="10047288" y="4522788"/>
          <p14:tracePt t="98451" x="10033000" y="4522788"/>
          <p14:tracePt t="98460" x="10004425" y="4508500"/>
          <p14:tracePt t="98478" x="9983788" y="4508500"/>
          <p14:tracePt t="98482" x="9955213" y="4494213"/>
          <p14:tracePt t="98495" x="9948863" y="4473575"/>
          <p14:tracePt t="98508" x="9906000" y="4438650"/>
          <p14:tracePt t="98517" x="9885363" y="4424363"/>
          <p14:tracePt t="98531" x="9871075" y="4410075"/>
          <p14:tracePt t="98540" x="9848850" y="4375150"/>
          <p14:tracePt t="98550" x="9821863" y="4338638"/>
          <p14:tracePt t="98568" x="9807575" y="4289425"/>
          <p14:tracePt t="98576" x="9799638" y="4260850"/>
          <p14:tracePt t="98585" x="9785350" y="4225925"/>
          <p14:tracePt t="98599" x="9785350" y="4176713"/>
          <p14:tracePt t="98610" x="9772650" y="4141788"/>
          <p14:tracePt t="98623" x="9758363" y="4113213"/>
          <p14:tracePt t="98632" x="9758363" y="4078288"/>
          <p14:tracePt t="98641" x="9758363" y="4049713"/>
          <p14:tracePt t="98654" x="9750425" y="4014788"/>
          <p14:tracePt t="98667" x="9750425" y="3994150"/>
          <p14:tracePt t="98675" x="9750425" y="3965575"/>
          <p14:tracePt t="98685" x="9750425" y="3951288"/>
          <p14:tracePt t="98702" x="9750425" y="3943350"/>
          <p14:tracePt t="98714" x="9750425" y="3930650"/>
          <p14:tracePt t="98718" x="9750425" y="3902075"/>
          <p14:tracePt t="98741" x="9750425" y="3894138"/>
          <p14:tracePt t="98776" x="9736138" y="3879850"/>
          <p14:tracePt t="98790" x="9736138" y="3867150"/>
          <p14:tracePt t="98824" x="9736138" y="3852863"/>
          <p14:tracePt t="98835" x="9736138" y="3844925"/>
          <p14:tracePt t="98857" x="9721850" y="3830638"/>
          <p14:tracePt t="98885" x="9709150" y="3816350"/>
          <p14:tracePt t="98902" x="9709150" y="3803650"/>
          <p14:tracePt t="98928" x="9701213" y="3795713"/>
          <p14:tracePt t="98938" x="9686925" y="3795713"/>
          <p14:tracePt t="98948" x="9672638" y="3781425"/>
          <p14:tracePt t="98970" x="9658350" y="3781425"/>
          <p14:tracePt t="98982" x="9652000" y="3767138"/>
          <p14:tracePt t="98992" x="9637713" y="3767138"/>
          <p14:tracePt t="99006" x="9623425" y="3752850"/>
          <p14:tracePt t="99028" x="9609138" y="3752850"/>
          <p14:tracePt t="99048" x="9602788" y="3746500"/>
          <p14:tracePt t="99060" x="9602788" y="3732213"/>
          <p14:tracePt t="99072" x="9588500" y="3732213"/>
          <p14:tracePt t="99081" x="9574213" y="3717925"/>
          <p14:tracePt t="99093" x="9553575" y="3717925"/>
          <p14:tracePt t="99106" x="9539288" y="3703638"/>
          <p14:tracePt t="99116" x="9510713" y="3703638"/>
          <p14:tracePt t="99126" x="9504363" y="3703638"/>
          <p14:tracePt t="99140" x="9490075" y="3703638"/>
          <p14:tracePt t="99307" x="9461500" y="3697288"/>
          <p14:tracePt t="99395" x="9440863" y="3697288"/>
          <p14:tracePt t="99407" x="9412288" y="3697288"/>
          <p14:tracePt t="99422" x="9363075" y="3697288"/>
          <p14:tracePt t="99431" x="9328150" y="3697288"/>
          <p14:tracePt t="99447" x="9256713" y="3697288"/>
          <p14:tracePt t="99453" x="9213850" y="3697288"/>
          <p14:tracePt t="99466" x="9158288" y="3697288"/>
          <p14:tracePt t="99475" x="9109075" y="3697288"/>
          <p14:tracePt t="99485" x="9080500" y="3697288"/>
          <p14:tracePt t="99502" x="9059863" y="3697288"/>
          <p14:tracePt t="99621" x="9045575" y="3703638"/>
          <p14:tracePt t="99634" x="9031288" y="3703638"/>
          <p14:tracePt t="99644" x="9010650" y="3703638"/>
          <p14:tracePt t="99656" x="8974138" y="3703638"/>
          <p14:tracePt t="99671" x="8947150" y="3703638"/>
          <p14:tracePt t="99678" x="8924925" y="3703638"/>
          <p14:tracePt t="99694" x="8896350" y="3703638"/>
          <p14:tracePt t="99705" x="8883650" y="3703638"/>
          <p14:tracePt t="99723" x="8861425" y="3703638"/>
          <p14:tracePt t="99723" x="8832850" y="3703638"/>
          <p14:tracePt t="99737" x="8826500" y="3703638"/>
          <p14:tracePt t="99746" x="8812213" y="3703638"/>
          <p14:tracePt t="99848" x="8797925" y="3703638"/>
          <p14:tracePt t="99858" x="8783638" y="3703638"/>
          <p14:tracePt t="99892" x="8777288" y="3697288"/>
          <p14:tracePt t="99913" x="8763000" y="3697288"/>
          <p14:tracePt t="100172" x="8777288" y="3697288"/>
          <p14:tracePt t="100353" x="8763000" y="3697288"/>
          <p14:tracePt t="100362" x="8777288" y="3697288"/>
          <p14:tracePt t="100411" x="8777288" y="3683000"/>
          <p14:tracePt t="100523" x="8777288" y="3668713"/>
          <p14:tracePt t="100531" x="8777288" y="3683000"/>
          <p14:tracePt t="100564" x="8783638" y="3654425"/>
          <p14:tracePt t="100578" x="8797925" y="3654425"/>
          <p14:tracePt t="100591" x="8812213" y="3648075"/>
          <p14:tracePt t="100600" x="8812213" y="3633788"/>
          <p14:tracePt t="100613" x="8826500" y="3633788"/>
          <p14:tracePt t="100625" x="8832850" y="3619500"/>
          <p14:tracePt t="100766" x="8847138" y="3619500"/>
          <p14:tracePt t="100791" x="8861425" y="3619500"/>
          <p14:tracePt t="100807" x="8861425" y="3605213"/>
          <p14:tracePt t="100828" x="8875713" y="3605213"/>
          <p14:tracePt t="100838" x="8883650" y="3605213"/>
          <p14:tracePt t="100847" x="8896350" y="3605213"/>
          <p14:tracePt t="100869" x="8932863" y="3598863"/>
          <p14:tracePt t="100887" x="8959850" y="3598863"/>
          <p14:tracePt t="100891" x="8982075" y="3584575"/>
          <p14:tracePt t="100908" x="8996363" y="3584575"/>
          <p14:tracePt t="100916" x="9010650" y="3556000"/>
          <p14:tracePt t="100933" x="9045575" y="3556000"/>
          <p14:tracePt t="100951" x="9074150" y="3556000"/>
          <p14:tracePt t="100959" x="9080500" y="3556000"/>
          <p14:tracePt t="100972" x="9109075" y="3549650"/>
          <p14:tracePt t="100995" x="9129713" y="3549650"/>
          <p14:tracePt t="101004" x="9144000" y="3549650"/>
          <p14:tracePt t="101017" x="9144000" y="3535363"/>
          <p14:tracePt t="101031" x="9158288" y="3535363"/>
          <p14:tracePt t="101210" x="9164638" y="3535363"/>
          <p14:tracePt t="101310" x="9158288" y="3535363"/>
          <p14:tracePt t="101824" x="9144000" y="3535363"/>
          <p14:tracePt t="102053" x="9158288" y="3535363"/>
          <p14:tracePt t="125507" x="9094788" y="3535363"/>
          <p14:tracePt t="125522" x="9023350" y="3549650"/>
          <p14:tracePt t="125535" x="8924925" y="3570288"/>
          <p14:tracePt t="125541" x="8783638" y="3584575"/>
          <p14:tracePt t="125551" x="8629650" y="3605213"/>
          <p14:tracePt t="125568" x="8537575" y="3633788"/>
          <p14:tracePt t="125577" x="8431213" y="3668713"/>
          <p14:tracePt t="125587" x="8367713" y="3697288"/>
          <p14:tracePt t="125600" x="8289925" y="3703638"/>
          <p14:tracePt t="125608" x="8240713" y="3703638"/>
          <p14:tracePt t="125622" x="8170863" y="3732213"/>
          <p14:tracePt t="125630" x="8107363" y="3746500"/>
          <p14:tracePt t="125647" x="8070850" y="3752850"/>
          <p14:tracePt t="125668" x="8058150" y="3752850"/>
          <p14:tracePt t="125846" x="8093075" y="3752850"/>
          <p14:tracePt t="125856" x="8170863" y="3752850"/>
          <p14:tracePt t="125865" x="8205788" y="3752850"/>
          <p14:tracePt t="125882" x="8240713" y="3752850"/>
          <p14:tracePt t="125891" x="8283575" y="3767138"/>
          <p14:tracePt t="125900" x="8339138" y="3767138"/>
          <p14:tracePt t="125916" x="8388350" y="3767138"/>
          <p14:tracePt t="125924" x="8402638" y="3781425"/>
          <p14:tracePt t="126082" x="8416925" y="3781425"/>
          <p14:tracePt t="126485" x="8431213" y="3781425"/>
          <p14:tracePt t="126498" x="8439150" y="3781425"/>
          <p14:tracePt t="126507" x="8451850" y="3795713"/>
          <p14:tracePt t="126517" x="8466138" y="3795713"/>
          <p14:tracePt t="126537" x="8480425" y="3795713"/>
          <p14:tracePt t="126540" x="8515350" y="3803650"/>
          <p14:tracePt t="126554" x="8551863" y="3816350"/>
          <p14:tracePt t="126563" x="8586788" y="3816350"/>
          <p14:tracePt t="126575" x="8615363" y="3830638"/>
          <p14:tracePt t="126588" x="8636000" y="3844925"/>
          <p14:tracePt t="126611" x="8713788" y="3844925"/>
          <p14:tracePt t="126621" x="8728075" y="3844925"/>
          <p14:tracePt t="126722" x="8734425" y="3844925"/>
          <p14:tracePt t="126734" x="8734425" y="3852863"/>
          <p14:tracePt t="126757" x="8748713" y="3852863"/>
          <p14:tracePt t="126825" x="8763000" y="3852863"/>
          <p14:tracePt t="126992" x="8777288" y="3867150"/>
          <p14:tracePt t="127451" x="8777288" y="3879850"/>
          <p14:tracePt t="127455" x="8777288" y="3894138"/>
          <p14:tracePt t="127543" x="8777288" y="3902075"/>
          <p14:tracePt t="127556" x="8777288" y="3916363"/>
          <p14:tracePt t="127655" x="8777288" y="3930650"/>
          <p14:tracePt t="127655" x="8783638" y="3943350"/>
          <p14:tracePt t="127676" x="8783638" y="3951288"/>
          <p14:tracePt t="127693" x="8797925" y="3965575"/>
          <p14:tracePt t="127701" x="8797925" y="3979863"/>
          <p14:tracePt t="127714" x="8812213" y="4000500"/>
          <p14:tracePt t="127728" x="8826500" y="4014788"/>
          <p14:tracePt t="127739" x="8826500" y="4029075"/>
          <p14:tracePt t="127743" x="8826500" y="4043363"/>
          <p14:tracePt t="127757" x="8832850" y="4064000"/>
          <p14:tracePt t="127931" x="8797925" y="4078288"/>
          <p14:tracePt t="127937" x="8763000" y="4098925"/>
          <p14:tracePt t="127948" x="8699500" y="4113213"/>
          <p14:tracePt t="127962" x="8664575" y="4127500"/>
          <p14:tracePt t="127979" x="8615363" y="4127500"/>
          <p14:tracePt t="127983" x="8586788" y="4127500"/>
          <p14:tracePt t="127998" x="8551863" y="4141788"/>
          <p14:tracePt t="128007" x="8537575" y="4141788"/>
          <p14:tracePt t="128016" x="8515350" y="4148138"/>
          <p14:tracePt t="128031" x="8480425" y="4148138"/>
          <p14:tracePt t="128041" x="8451850" y="4148138"/>
          <p14:tracePt t="128049" x="8416925" y="4148138"/>
          <p14:tracePt t="128065" x="8388350" y="4148138"/>
          <p14:tracePt t="128074" x="8367713" y="4148138"/>
          <p14:tracePt t="128083" x="8332788" y="4148138"/>
          <p14:tracePt t="128098" x="8304213" y="4162425"/>
          <p14:tracePt t="128107" x="8269288" y="4162425"/>
          <p14:tracePt t="128116" x="8234363" y="4148138"/>
          <p14:tracePt t="128131" x="8191500" y="4148138"/>
          <p14:tracePt t="128141" x="8156575" y="4148138"/>
          <p14:tracePt t="128151" x="8134350" y="4148138"/>
          <p14:tracePt t="128167" x="8121650" y="4148138"/>
          <p14:tracePt t="128409" x="8093075" y="4162425"/>
          <p14:tracePt t="128418" x="8085138" y="4162425"/>
          <p14:tracePt t="128556" x="8093075" y="4162425"/>
          <p14:tracePt t="128612" x="8107363" y="4162425"/>
          <p14:tracePt t="128634" x="8121650" y="4162425"/>
          <p14:tracePt t="128655" x="8134350" y="4162425"/>
          <p14:tracePt t="128668" x="8142288" y="4162425"/>
          <p14:tracePt t="128869" x="8142288" y="4148138"/>
          <p14:tracePt t="128895" x="8156575" y="4148138"/>
          <p14:tracePt t="128927" x="8185150" y="4148138"/>
          <p14:tracePt t="128938" x="8220075" y="4148138"/>
          <p14:tracePt t="128951" x="8269288" y="4162425"/>
          <p14:tracePt t="128963" x="8318500" y="4162425"/>
          <p14:tracePt t="128972" x="8353425" y="4162425"/>
          <p14:tracePt t="128985" x="8382000" y="4148138"/>
          <p14:tracePt t="128998" x="8402638" y="4148138"/>
          <p14:tracePt t="129007" x="8431213" y="4141788"/>
          <p14:tracePt t="129016" x="8466138" y="4127500"/>
          <p14:tracePt t="129029" x="8488363" y="4127500"/>
          <p14:tracePt t="129038" x="8502650" y="4127500"/>
          <p14:tracePt t="129503" x="8515350" y="4127500"/>
          <p14:tracePt t="129590" x="8537575" y="4127500"/>
          <p14:tracePt t="129603" x="8636000" y="4127500"/>
          <p14:tracePt t="129614" x="8713788" y="4127500"/>
          <p14:tracePt t="129630" x="8777288" y="4113213"/>
          <p14:tracePt t="129638" x="8797925" y="4113213"/>
          <p14:tracePt t="129661" x="8812213" y="4113213"/>
          <p14:tracePt t="129681" x="8832850" y="4113213"/>
          <p14:tracePt t="129693" x="8847138" y="4113213"/>
          <p14:tracePt t="129705" x="8861425" y="4113213"/>
          <p14:tracePt t="129748" x="8875713" y="4113213"/>
          <p14:tracePt t="129762" x="8910638" y="4113213"/>
          <p14:tracePt t="129775" x="8996363" y="4098925"/>
          <p14:tracePt t="129783" x="9094788" y="4092575"/>
          <p14:tracePt t="129793" x="9178925" y="4078288"/>
          <p14:tracePt t="129820" x="9305925" y="4049713"/>
          <p14:tracePt t="129830" x="9363075" y="4049713"/>
          <p14:tracePt t="129839" x="9490075" y="4049713"/>
          <p14:tracePt t="129853" x="9588500" y="4049713"/>
          <p14:tracePt t="129865" x="9721850" y="4043363"/>
          <p14:tracePt t="129888" x="9821863" y="4043363"/>
          <p14:tracePt t="129897" x="9948863" y="4029075"/>
          <p14:tracePt t="129906" x="9969500" y="4029075"/>
          <p14:tracePt t="129920" x="9998075" y="4029075"/>
          <p14:tracePt t="129932" x="10004425" y="4029075"/>
          <p14:tracePt t="129941" x="10033000" y="4029075"/>
          <p14:tracePt t="129951" x="10067925" y="4014788"/>
          <p14:tracePt t="129968" x="10117138" y="4014788"/>
          <p14:tracePt t="129976" x="10166350" y="4014788"/>
          <p14:tracePt t="129985" x="10217150" y="4014788"/>
          <p14:tracePt t="130002" x="10252075" y="4014788"/>
          <p14:tracePt t="130010" x="10301288" y="4000500"/>
          <p14:tracePt t="130020" x="10329863" y="4000500"/>
          <p14:tracePt t="130031" x="10350500" y="4000500"/>
          <p14:tracePt t="130040" x="10364788" y="3994150"/>
          <p14:tracePt t="130054" x="10379075" y="3994150"/>
          <p14:tracePt t="130648" x="10399713" y="3994150"/>
          <p14:tracePt t="130659" x="10414000" y="3994150"/>
          <p14:tracePt t="130739" x="10414000" y="3979863"/>
          <p14:tracePt t="130753" x="10428288" y="3965575"/>
          <p14:tracePt t="130764" x="10448925" y="3951288"/>
          <p14:tracePt t="130773" x="10463213" y="3930650"/>
          <p14:tracePt t="130787" x="10477500" y="3916363"/>
          <p14:tracePt t="130802" x="10491788" y="3894138"/>
          <p14:tracePt t="130806" x="10491788" y="3879850"/>
          <p14:tracePt t="130820" x="10498138" y="3867150"/>
          <p14:tracePt t="130829" x="10498138" y="3844925"/>
          <p14:tracePt t="130842" x="10498138" y="3830638"/>
          <p14:tracePt t="130854" x="10498138" y="3816350"/>
          <p14:tracePt t="130866" x="10498138" y="3803650"/>
          <p14:tracePt t="130874" x="10498138" y="3795713"/>
          <p14:tracePt t="130888" x="10498138" y="3767138"/>
          <p14:tracePt t="130903" x="10498138" y="3746500"/>
          <p14:tracePt t="130907" x="10498138" y="3717925"/>
          <p14:tracePt t="130919" x="10491788" y="3717925"/>
          <p14:tracePt t="131044" x="10491788" y="3746500"/>
          <p14:tracePt t="131059" x="10491788" y="3767138"/>
          <p14:tracePt t="131068" x="10491788" y="3830638"/>
          <p14:tracePt t="131076" x="10491788" y="3894138"/>
          <p14:tracePt t="131103" x="10498138" y="3943350"/>
          <p14:tracePt t="131114" x="10498138" y="3965575"/>
          <p14:tracePt t="131122" x="10512425" y="3994150"/>
          <p14:tracePt t="131137" x="10512425" y="4000500"/>
          <p14:tracePt t="131155" x="10512425" y="4014788"/>
          <p14:tracePt t="131233" x="10491788" y="4014788"/>
          <p14:tracePt t="131246" x="10448925" y="4029075"/>
          <p14:tracePt t="131258" x="10442575" y="4014788"/>
          <p14:tracePt t="131271" x="10428288" y="4014788"/>
          <p14:tracePt t="131283" x="10414000" y="4014788"/>
          <p14:tracePt t="131290" x="10379075" y="4029075"/>
          <p14:tracePt t="131300" x="10364788" y="4029075"/>
          <p14:tracePt t="131313" x="10350500" y="4029075"/>
          <p14:tracePt t="131324" x="10344150" y="4029075"/>
          <p14:tracePt t="131338" x="10329863" y="4029075"/>
          <p14:tracePt t="131350" x="10301288" y="4043363"/>
          <p14:tracePt t="131360" x="10280650" y="4043363"/>
          <p14:tracePt t="131373" x="10266363" y="4043363"/>
          <p14:tracePt t="131385" x="10252075" y="4049713"/>
          <p14:tracePt t="131395" x="10244138" y="4049713"/>
          <p14:tracePt t="131404" x="10229850" y="4064000"/>
          <p14:tracePt t="131414" x="10194925" y="4064000"/>
          <p14:tracePt t="131428" x="10166350" y="4064000"/>
          <p14:tracePt t="131440" x="10145713" y="4078288"/>
          <p14:tracePt t="131449" x="10131425" y="4078288"/>
          <p14:tracePt t="131459" x="10117138" y="4078288"/>
          <p14:tracePt t="131473" x="10096500" y="4078288"/>
          <p14:tracePt t="131482" x="10067925" y="4092575"/>
          <p14:tracePt t="131495" x="10047288" y="4092575"/>
          <p14:tracePt t="131507" x="10018713" y="4092575"/>
          <p14:tracePt t="131515" x="9969500" y="4092575"/>
          <p14:tracePt t="131528" x="9934575" y="4098925"/>
          <p14:tracePt t="131544" x="9906000" y="4098925"/>
          <p14:tracePt t="131548" x="9856788" y="4098925"/>
          <p14:tracePt t="131560" x="9848850" y="4098925"/>
          <p14:tracePt t="131572" x="9836150" y="4098925"/>
          <p14:tracePt t="131584" x="9821863" y="4098925"/>
          <p14:tracePt t="131604" x="9807575" y="4098925"/>
          <p14:tracePt t="131617" x="9799638" y="4098925"/>
          <p14:tracePt t="131626" x="9772650" y="4098925"/>
          <p14:tracePt t="131643" x="9709150" y="4098925"/>
          <p14:tracePt t="131651" x="9637713" y="4098925"/>
          <p14:tracePt t="131664" x="9559925" y="4098925"/>
          <p14:tracePt t="131673" x="9490075" y="4098925"/>
          <p14:tracePt t="131685" x="9426575" y="4098925"/>
          <p14:tracePt t="131693" x="9313863" y="4098925"/>
          <p14:tracePt t="131712" x="9256713" y="4098925"/>
          <p14:tracePt t="131722" x="9164638" y="4098925"/>
          <p14:tracePt t="131731" x="9109075" y="4098925"/>
          <p14:tracePt t="131740" x="9031288" y="4092575"/>
          <p14:tracePt t="131751" x="8996363" y="4092575"/>
          <p14:tracePt t="131778" x="8924925" y="4092575"/>
          <p14:tracePt t="131788" x="8896350" y="4092575"/>
          <p14:tracePt t="131797" x="8875713" y="4092575"/>
          <p14:tracePt t="131812" x="8847138" y="4092575"/>
          <p14:tracePt t="131823" x="8832850" y="4092575"/>
          <p14:tracePt t="131832" x="8797925" y="4092575"/>
          <p14:tracePt t="131841" x="8748713" y="4092575"/>
          <p14:tracePt t="131856" x="8685213" y="4092575"/>
          <p14:tracePt t="131866" x="8636000" y="4092575"/>
          <p14:tracePt t="131876" x="8586788" y="4092575"/>
          <p14:tracePt t="131889" x="8529638" y="4078288"/>
          <p14:tracePt t="131898" x="8480425" y="4064000"/>
          <p14:tracePt t="131912" x="8416925" y="4064000"/>
          <p14:tracePt t="131923" x="8382000" y="4064000"/>
          <p14:tracePt t="131938" x="8304213" y="4064000"/>
          <p14:tracePt t="131942" x="8269288" y="4064000"/>
          <p14:tracePt t="131957" x="8220075" y="4078288"/>
          <p14:tracePt t="131965" x="8185150" y="4078288"/>
          <p14:tracePt t="131976" x="8156575" y="4078288"/>
          <p14:tracePt t="132079" x="8156575" y="4092575"/>
          <p14:tracePt t="132092" x="8170863" y="4092575"/>
          <p14:tracePt t="132109" x="8191500" y="4098925"/>
          <p14:tracePt t="132122" x="8255000" y="4113213"/>
          <p14:tracePt t="132134" x="8332788" y="4113213"/>
          <p14:tracePt t="132147" x="8488363" y="4113213"/>
          <p14:tracePt t="132156" x="8578850" y="4127500"/>
          <p14:tracePt t="132171" x="8685213" y="4141788"/>
          <p14:tracePt t="132180" x="8734425" y="4141788"/>
          <p14:tracePt t="132195" x="8797925" y="4162425"/>
          <p14:tracePt t="132206" x="8826500" y="4162425"/>
          <p14:tracePt t="132211" x="8847138" y="4176713"/>
          <p14:tracePt t="132225" x="8875713" y="4191000"/>
          <p14:tracePt t="132239" x="8910638" y="4197350"/>
          <p14:tracePt t="132249" x="8924925" y="4211638"/>
          <p14:tracePt t="132260" x="8932863" y="4240213"/>
          <p14:tracePt t="132268" x="8932863" y="4248150"/>
          <p14:tracePt t="132282" x="8947150" y="4260850"/>
          <p14:tracePt t="132291" x="8947150" y="4275138"/>
          <p14:tracePt t="132311" x="8947150" y="4289425"/>
          <p14:tracePt t="132336" x="8947150" y="4297363"/>
          <p14:tracePt t="132347" x="8947150" y="4324350"/>
          <p14:tracePt t="132362" x="8947150" y="4338638"/>
          <p14:tracePt t="132373" x="8924925" y="4360863"/>
          <p14:tracePt t="132389" x="8910638" y="4375150"/>
          <p14:tracePt t="132392" x="8896350" y="4395788"/>
          <p14:tracePt t="132406" x="8861425" y="4410075"/>
          <p14:tracePt t="132415" x="8832850" y="4424363"/>
          <p14:tracePt t="132479" x="8826500" y="4424363"/>
          <p14:tracePt t="132483" x="8812213" y="4424363"/>
          <p14:tracePt t="132492" x="8777288" y="4410075"/>
          <p14:tracePt t="132507" x="8763000" y="4395788"/>
          <p14:tracePt t="132516" x="8734425" y="4375150"/>
          <p14:tracePt t="132526" x="8713788" y="4360863"/>
          <p14:tracePt t="132543" x="8664575" y="4324350"/>
          <p14:tracePt t="132552" x="8615363" y="4289425"/>
          <p14:tracePt t="132562" x="8537575" y="4225925"/>
          <p14:tracePt t="132575" x="8466138" y="4176713"/>
          <p14:tracePt t="132584" x="8353425" y="4098925"/>
          <p14:tracePt t="132597" x="8283575" y="4049713"/>
          <p14:tracePt t="132606" x="8205788" y="3994150"/>
          <p14:tracePt t="132618" x="8093075" y="3951288"/>
          <p14:tracePt t="132631" x="8035925" y="3930650"/>
          <p14:tracePt t="132640" x="7958138" y="3902075"/>
          <p14:tracePt t="132654" x="7894638" y="3894138"/>
          <p14:tracePt t="132664" x="7839075" y="3894138"/>
          <p14:tracePt t="132681" x="7796213" y="3894138"/>
          <p14:tracePt t="132687" x="7747000" y="3879850"/>
          <p14:tracePt t="132700" x="7712075" y="3879850"/>
          <p14:tracePt t="132709" x="7689850" y="3879850"/>
          <p14:tracePt t="132720" x="7662863" y="3879850"/>
          <p14:tracePt t="132743" x="7648575" y="3879850"/>
          <p14:tracePt t="132830" x="7662863" y="3894138"/>
          <p14:tracePt t="132855" x="7677150" y="3894138"/>
          <p14:tracePt t="132864" x="7689850" y="3902075"/>
          <p14:tracePt t="132878" x="7712075" y="3902075"/>
          <p14:tracePt t="132891" x="7740650" y="3902075"/>
          <p14:tracePt t="132899" x="7789863" y="3916363"/>
          <p14:tracePt t="132910" x="7839075" y="3916363"/>
          <p14:tracePt t="132927" x="7908925" y="3902075"/>
          <p14:tracePt t="132930" x="7958138" y="3902075"/>
          <p14:tracePt t="132943" x="8021638" y="3902075"/>
          <p14:tracePt t="132955" x="8058150" y="3902075"/>
          <p14:tracePt t="132967" x="8085138" y="3902075"/>
          <p14:tracePt t="132980" x="8093075" y="3902075"/>
          <p14:tracePt t="132989" x="8134350" y="3902075"/>
          <p14:tracePt t="133001" x="8142288" y="3902075"/>
          <p14:tracePt t="133014" x="8185150" y="3902075"/>
          <p14:tracePt t="133029" x="8191500" y="3902075"/>
          <p14:tracePt t="133036" x="8269288" y="3902075"/>
          <p14:tracePt t="133047" x="8339138" y="3902075"/>
          <p14:tracePt t="133056" x="8451850" y="3902075"/>
          <p14:tracePt t="133070" x="8515350" y="3902075"/>
          <p14:tracePt t="133083" x="8578850" y="3902075"/>
          <p14:tracePt t="133092" x="8650288" y="3894138"/>
          <p14:tracePt t="133103" x="8728075" y="3867150"/>
          <p14:tracePt t="133117" x="8826500" y="3852863"/>
          <p14:tracePt t="133125" x="8883650" y="3830638"/>
          <p14:tracePt t="133135" x="8959850" y="3803650"/>
          <p14:tracePt t="133149" x="8996363" y="3795713"/>
          <p14:tracePt t="133158" x="9010650" y="3795713"/>
          <p14:tracePt t="133171" x="9031288" y="3781425"/>
          <p14:tracePt t="133180" x="9059863" y="3767138"/>
          <p14:tracePt t="133190" x="9059863" y="3752850"/>
          <p14:tracePt t="133205" x="9094788" y="3732213"/>
          <p14:tracePt t="133220" x="9109075" y="3717925"/>
          <p14:tracePt t="133224" x="9123363" y="3697288"/>
          <p14:tracePt t="133235" x="9129713" y="3668713"/>
          <p14:tracePt t="133259" x="9144000" y="3633788"/>
          <p14:tracePt t="133272" x="9158288" y="3598863"/>
          <p14:tracePt t="133284" x="9158288" y="3556000"/>
          <p14:tracePt t="133293" x="9158288" y="3521075"/>
          <p14:tracePt t="133306" x="9158288" y="3486150"/>
          <p14:tracePt t="133320" x="9158288" y="3457575"/>
          <p14:tracePt t="133328" x="9158288" y="3422650"/>
          <p14:tracePt t="133338" x="9158288" y="3400425"/>
          <p14:tracePt t="133351" x="9144000" y="3351213"/>
          <p14:tracePt t="133362" x="9129713" y="3322638"/>
          <p14:tracePt t="133375" x="9123363" y="3287713"/>
          <p14:tracePt t="133389" x="9094788" y="3259138"/>
          <p14:tracePt t="133392" x="9074150" y="3209925"/>
          <p14:tracePt t="133405" x="9059863" y="3189288"/>
          <p14:tracePt t="133417" x="9059863" y="3175000"/>
          <p14:tracePt t="133426" x="9045575" y="3160713"/>
          <p14:tracePt t="135778" x="8678863" y="3252788"/>
          <p14:tracePt t="135793" x="8283575" y="3359150"/>
          <p14:tracePt t="135805" x="8142288" y="3371850"/>
          <p14:tracePt t="135815" x="7994650" y="3422650"/>
          <p14:tracePt t="135825" x="7923213" y="3435350"/>
          <p14:tracePt t="135834" x="7845425" y="3471863"/>
          <p14:tracePt t="135846" x="7824788" y="3486150"/>
          <p14:tracePt t="135855" x="7824788" y="3498850"/>
          <p14:tracePt t="135871" x="7810500" y="3506788"/>
          <p14:tracePt t="135948" x="7810500" y="3521075"/>
          <p14:tracePt t="137351" x="7689850" y="3535363"/>
          <p14:tracePt t="137368" x="7599363" y="3535363"/>
          <p14:tracePt t="137380" x="7499350" y="3535363"/>
          <p14:tracePt t="137394" x="7429500" y="3535363"/>
          <p14:tracePt t="137398" x="7302500" y="3556000"/>
          <p14:tracePt t="137408" x="7218363" y="3570288"/>
          <p14:tracePt t="137421" x="7054850" y="3584575"/>
          <p14:tracePt t="137431" x="6907213" y="3584575"/>
          <p14:tracePt t="137443" x="6751638" y="3598863"/>
          <p14:tracePt t="137456" x="6673850" y="3598863"/>
          <p14:tracePt t="137466" x="6589713" y="3598863"/>
          <p14:tracePt t="137480" x="6554788" y="3598863"/>
          <p14:tracePt t="137489" x="6540500" y="3598863"/>
          <p14:tracePt t="137767" x="6526213" y="3598863"/>
          <p14:tracePt t="137891" x="6491288" y="3605213"/>
          <p14:tracePt t="137906" x="6442075" y="3605213"/>
          <p14:tracePt t="137915" x="6407150" y="3619500"/>
          <p14:tracePt t="137925" x="6378575" y="3633788"/>
          <p14:tracePt t="137941" x="6343650" y="3633788"/>
          <p14:tracePt t="137950" x="6315075" y="3648075"/>
          <p14:tracePt t="137966" x="6292850" y="3654425"/>
          <p14:tracePt t="137983" x="6280150" y="3683000"/>
          <p14:tracePt t="138004" x="6280150" y="3697288"/>
          <p14:tracePt t="138018" x="6257925" y="3703638"/>
          <p14:tracePt t="138031" x="6243638" y="3703638"/>
          <p14:tracePt t="138040" x="6243638" y="3717925"/>
          <p14:tracePt t="138052" x="6257925" y="3697288"/>
        </p14:tracePtLst>
      </p14:laserTraceLst>
    </p:ext>
  </p:extLs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Creating a service in linux</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Save this in a file called </a:t>
            </a:r>
            <a:r>
              <a:rPr lang="en-US" dirty="0" err="1"/>
              <a:t>hws.service</a:t>
            </a:r>
            <a:r>
              <a:rPr lang="en-US" dirty="0"/>
              <a:t> (the filename is important in this case), and then copy this file to /</a:t>
            </a:r>
            <a:r>
              <a:rPr lang="en-US" dirty="0" err="1"/>
              <a:t>etc</a:t>
            </a:r>
            <a:r>
              <a:rPr lang="en-US" dirty="0"/>
              <a:t>/</a:t>
            </a:r>
            <a:r>
              <a:rPr lang="en-US" dirty="0" err="1"/>
              <a:t>systemd</a:t>
            </a:r>
            <a:r>
              <a:rPr lang="en-US" dirty="0"/>
              <a:t>/system (you may need to use </a:t>
            </a:r>
            <a:r>
              <a:rPr lang="en-US" dirty="0" err="1"/>
              <a:t>sudo</a:t>
            </a:r>
            <a:r>
              <a:rPr lang="en-US" dirty="0"/>
              <a:t>). Once this is in place, you can start the service with:</a:t>
            </a:r>
          </a:p>
          <a:p>
            <a:endParaRPr lang="en-US" dirty="0"/>
          </a:p>
          <a:p>
            <a:r>
              <a:rPr lang="en-US" dirty="0"/>
              <a:t>Once that's finished, your hello world service is running in the background greeting the rest of the planet. </a:t>
            </a:r>
            <a:r>
              <a:rPr lang="en-US" dirty="0">
                <a:sym typeface="Wingdings" pitchFamily="2" charset="2"/>
              </a:rPr>
              <a:t></a:t>
            </a:r>
            <a:endParaRPr lang="en-US" dirty="0"/>
          </a:p>
        </p:txBody>
      </p:sp>
      <p:sp>
        <p:nvSpPr>
          <p:cNvPr id="4" name="Rounded Rectangle 3">
            <a:extLst>
              <a:ext uri="{FF2B5EF4-FFF2-40B4-BE49-F238E27FC236}">
                <a16:creationId xmlns:a16="http://schemas.microsoft.com/office/drawing/2014/main" id="{6A4785DA-D0FC-8C47-9E0C-A27F15595F7A}"/>
              </a:ext>
            </a:extLst>
          </p:cNvPr>
          <p:cNvSpPr/>
          <p:nvPr/>
        </p:nvSpPr>
        <p:spPr>
          <a:xfrm>
            <a:off x="4107768" y="3593833"/>
            <a:ext cx="3973286" cy="4265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systemctl</a:t>
            </a:r>
            <a:r>
              <a:rPr lang="en-US" dirty="0"/>
              <a:t> start </a:t>
            </a:r>
            <a:r>
              <a:rPr lang="en-US" dirty="0" err="1"/>
              <a:t>hws.service</a:t>
            </a:r>
            <a:endParaRPr lang="en-US" dirty="0">
              <a:ln w="0"/>
              <a:solidFill>
                <a:schemeClr val="tx1"/>
              </a:solidFill>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CF4C9120-99D2-2B48-B077-6E1C92074025}"/>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6" name="Audio 5">
            <a:hlinkClick r:id="" action="ppaction://media"/>
            <a:extLst>
              <a:ext uri="{FF2B5EF4-FFF2-40B4-BE49-F238E27FC236}">
                <a16:creationId xmlns:a16="http://schemas.microsoft.com/office/drawing/2014/main" id="{CE5746DB-E476-9E4C-9960-7B05AA97429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893940495"/>
      </p:ext>
    </p:extLst>
  </p:cSld>
  <p:clrMapOvr>
    <a:masterClrMapping/>
  </p:clrMapOvr>
  <mc:AlternateContent xmlns:mc="http://schemas.openxmlformats.org/markup-compatibility/2006">
    <mc:Choice xmlns:p14="http://schemas.microsoft.com/office/powerpoint/2010/main" Requires="p14">
      <p:transition spd="slow" p14:dur="2000" advTm="68830"/>
    </mc:Choice>
    <mc:Fallback>
      <p:transition spd="slow" advTm="688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randombar(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6"/>
                </p:tgtEl>
              </p:cMediaNode>
            </p:audio>
          </p:childTnLst>
        </p:cTn>
      </p:par>
    </p:tnLst>
    <p:bldLst>
      <p:bldP spid="3" grpId="0" uiExpand="1" build="p"/>
      <p:bldP spid="4" grpId="0" animBg="1"/>
    </p:bldLst>
  </p:timing>
  <p:extLst>
    <p:ext uri="{3A86A75C-4F4B-4683-9AE1-C65F6400EC91}">
      <p14:laserTraceLst xmlns:p14="http://schemas.microsoft.com/office/powerpoint/2010/main">
        <p14:tracePtLst>
          <p14:tracePt t="7" x="6257925" y="3683000"/>
          <p14:tracePt t="88" x="6257925" y="3697288"/>
          <p14:tracePt t="585" x="6257925" y="3703638"/>
          <p14:tracePt t="1212" x="6229350" y="3703638"/>
          <p14:tracePt t="1213" x="6194425" y="3717925"/>
          <p14:tracePt t="1229" x="6081713" y="3752850"/>
          <p14:tracePt t="1238" x="5997575" y="3767138"/>
          <p14:tracePt t="1249" x="5884863" y="3803650"/>
          <p14:tracePt t="1262" x="5784850" y="3816350"/>
          <p14:tracePt t="1271" x="5665788" y="3852863"/>
          <p14:tracePt t="1282" x="5581650" y="3867150"/>
          <p14:tracePt t="1295" x="5440363" y="3867150"/>
          <p14:tracePt t="1303" x="5319713" y="3894138"/>
          <p14:tracePt t="1316" x="5221288" y="3902075"/>
          <p14:tracePt t="1331" x="5073650" y="3930650"/>
          <p14:tracePt t="1335" x="4973638" y="3943350"/>
          <p14:tracePt t="1349" x="4860925" y="3979863"/>
          <p14:tracePt t="1362" x="4762500" y="3994150"/>
          <p14:tracePt t="1376" x="4664075" y="4000500"/>
          <p14:tracePt t="1385" x="4600575" y="4014788"/>
          <p14:tracePt t="1395" x="4529138" y="4014788"/>
          <p14:tracePt t="1410" x="4465638" y="4029075"/>
          <p14:tracePt t="1419" x="4430713" y="4029075"/>
          <p14:tracePt t="1429" x="4395788" y="4029075"/>
          <p14:tracePt t="1443" x="4381500" y="4043363"/>
          <p14:tracePt t="1452" x="4352925" y="4043363"/>
          <p14:tracePt t="1462" x="4318000" y="4043363"/>
          <p14:tracePt t="1481" x="4297363" y="4049713"/>
          <p14:tracePt t="1485" x="4254500" y="4049713"/>
          <p14:tracePt t="1498" x="4233863" y="4064000"/>
          <p14:tracePt t="1511" x="4205288" y="4064000"/>
          <p14:tracePt t="1520" x="4184650" y="4078288"/>
          <p14:tracePt t="1529" x="4148138" y="4078288"/>
          <p14:tracePt t="1546" x="4121150" y="4078288"/>
          <p14:tracePt t="1555" x="4070350" y="4098925"/>
          <p14:tracePt t="1565" x="4035425" y="4098925"/>
          <p14:tracePt t="1578" x="3971925" y="4113213"/>
          <p14:tracePt t="1587" x="3887788" y="4113213"/>
          <p14:tracePt t="1596" x="3838575" y="4127500"/>
          <p14:tracePt t="1611" x="3740150" y="4141788"/>
          <p14:tracePt t="1620" x="3654425" y="4141788"/>
          <p14:tracePt t="1631" x="3562350" y="4176713"/>
          <p14:tracePt t="1645" x="3492500" y="4191000"/>
          <p14:tracePt t="1654" x="3429000" y="4211638"/>
          <p14:tracePt t="1665" x="3408363" y="4225925"/>
          <p14:tracePt t="1678" x="3379788" y="4248150"/>
          <p14:tracePt t="1687" x="3359150" y="4275138"/>
          <p14:tracePt t="1700" x="3359150" y="4297363"/>
          <p14:tracePt t="1715" x="3344863" y="4311650"/>
          <p14:tracePt t="1726" x="3344863" y="4324350"/>
          <p14:tracePt t="1744" x="3344863" y="4338638"/>
          <p14:tracePt t="1767" x="3330575" y="4338638"/>
          <p14:tracePt t="2405" x="3316288" y="4338638"/>
          <p14:tracePt t="2409" x="3267075" y="4346575"/>
          <p14:tracePt t="2418" x="3217863" y="4346575"/>
          <p14:tracePt t="2429" x="3168650" y="4360863"/>
          <p14:tracePt t="2466" x="3068638" y="4360863"/>
          <p14:tracePt t="2475" x="3033713" y="4360863"/>
          <p14:tracePt t="2490" x="3013075" y="4360863"/>
          <p14:tracePt t="2501" x="2963863" y="4360863"/>
          <p14:tracePt t="2510" x="2935288" y="4360863"/>
          <p14:tracePt t="2520" x="2886075" y="4360863"/>
          <p14:tracePt t="2534" x="2836863" y="4360863"/>
          <p14:tracePt t="2543" x="2800350" y="4360863"/>
          <p14:tracePt t="2554" x="2751138" y="4360863"/>
          <p14:tracePt t="2568" x="2716213" y="4360863"/>
          <p14:tracePt t="2577" x="2681288" y="4360863"/>
          <p14:tracePt t="2586" x="2638425" y="4360863"/>
          <p14:tracePt t="2601" x="2603500" y="4360863"/>
          <p14:tracePt t="2617" x="2582863" y="4360863"/>
          <p14:tracePt t="2623" x="2568575" y="4360863"/>
          <p14:tracePt t="2636" x="2554288" y="4360863"/>
          <p14:tracePt t="2645" x="2533650" y="4346575"/>
          <p14:tracePt t="2654" x="2490788" y="4346575"/>
          <p14:tracePt t="2671" x="2470150" y="4338638"/>
          <p14:tracePt t="2680" x="2455863" y="4324350"/>
          <p14:tracePt t="2691" x="2406650" y="4297363"/>
          <p14:tracePt t="2723" x="2392363" y="4275138"/>
          <p14:tracePt t="2736" x="2384425" y="4197350"/>
          <p14:tracePt t="2745" x="2292350" y="4148138"/>
          <p14:tracePt t="3057" x="2306638" y="4141788"/>
          <p14:tracePt t="3071" x="2320925" y="4113213"/>
          <p14:tracePt t="3083" x="2384425" y="4029075"/>
          <p14:tracePt t="3092" x="2370138" y="4029075"/>
          <p14:tracePt t="3115" x="2370138" y="4049713"/>
          <p14:tracePt t="3129" x="2370138" y="4064000"/>
          <p14:tracePt t="3137" x="2355850" y="4049713"/>
          <p14:tracePt t="3148" x="2320925" y="4049713"/>
          <p14:tracePt t="3161" x="2243138" y="4049713"/>
          <p14:tracePt t="3170" x="2222500" y="4049713"/>
          <p14:tracePt t="3183" x="2208213" y="4049713"/>
          <p14:tracePt t="3306" x="2193925" y="4049713"/>
          <p14:tracePt t="3317" x="2187575" y="4064000"/>
          <p14:tracePt t="3330" x="2159000" y="4064000"/>
          <p14:tracePt t="3351" x="2124075" y="4078288"/>
          <p14:tracePt t="3362" x="2109788" y="4078288"/>
          <p14:tracePt t="3373" x="2095500" y="4092575"/>
          <p14:tracePt t="3394" x="2089150" y="4092575"/>
          <p14:tracePt t="3464" x="2089150" y="4098925"/>
          <p14:tracePt t="3510" x="2089150" y="4113213"/>
          <p14:tracePt t="3533" x="2074863" y="4127500"/>
          <p14:tracePt t="4793" x="2074863" y="4148138"/>
          <p14:tracePt t="4803" x="2074863" y="4176713"/>
          <p14:tracePt t="4820" x="2074863" y="4191000"/>
          <p14:tracePt t="4829" x="2060575" y="4197350"/>
          <p14:tracePt t="4840" x="2060575" y="4225925"/>
          <p14:tracePt t="4852" x="2060575" y="4248150"/>
          <p14:tracePt t="4861" x="2060575" y="4275138"/>
          <p14:tracePt t="4870" x="2060575" y="4297363"/>
          <p14:tracePt t="4886" x="2060575" y="4324350"/>
          <p14:tracePt t="4894" x="2089150" y="4346575"/>
          <p14:tracePt t="4904" x="2089150" y="4360863"/>
          <p14:tracePt t="4922" x="2109788" y="4338638"/>
          <p14:tracePt t="4930" x="2124075" y="4324350"/>
          <p14:tracePt t="4940" x="2124075" y="4346575"/>
          <p14:tracePt t="4961" x="2124075" y="4338638"/>
          <p14:tracePt t="4975" x="2144713" y="4346575"/>
          <p14:tracePt t="4984" x="2159000" y="4346575"/>
          <p14:tracePt t="4994" x="2138363" y="4360863"/>
          <p14:tracePt t="5198" x="2144713" y="4360863"/>
          <p14:tracePt t="5217" x="2138363" y="4338638"/>
          <p14:tracePt t="5240" x="2159000" y="4338638"/>
          <p14:tracePt t="5256" x="2257425" y="4311650"/>
          <p14:tracePt t="5267" x="2292350" y="4311650"/>
          <p14:tracePt t="5276" x="2320925" y="4311650"/>
          <p14:tracePt t="5297" x="2335213" y="4311650"/>
          <p14:tracePt t="5308" x="2335213" y="4346575"/>
          <p14:tracePt t="5321" x="2335213" y="4360863"/>
          <p14:tracePt t="5351" x="2335213" y="4346575"/>
          <p14:tracePt t="5365" x="2320925" y="4346575"/>
          <p14:tracePt t="5378" x="2306638" y="4324350"/>
          <p14:tracePt t="5387" x="2292350" y="4324350"/>
          <p14:tracePt t="5546" x="2292350" y="4311650"/>
          <p14:tracePt t="5716" x="2292350" y="4297363"/>
          <p14:tracePt t="5747" x="2292350" y="4289425"/>
          <p14:tracePt t="5762" x="2292350" y="4275138"/>
          <p14:tracePt t="5942" x="2292350" y="4240213"/>
          <p14:tracePt t="5951" x="2286000" y="4225925"/>
          <p14:tracePt t="5968" x="2286000" y="4211638"/>
          <p14:tracePt t="5977" x="2271713" y="4197350"/>
          <p14:tracePt t="5985" x="2271713" y="4191000"/>
          <p14:tracePt t="6086" x="2271713" y="4176713"/>
          <p14:tracePt t="6098" x="2271713" y="4148138"/>
          <p14:tracePt t="6116" x="2257425" y="4141788"/>
          <p14:tracePt t="6120" x="2257425" y="4113213"/>
          <p14:tracePt t="6131" x="2257425" y="4092575"/>
          <p14:tracePt t="6145" x="2243138" y="4064000"/>
          <p14:tracePt t="6153" x="2243138" y="4049713"/>
          <p14:tracePt t="8121" x="2335213" y="4014788"/>
          <p14:tracePt t="8138" x="2419350" y="3994150"/>
          <p14:tracePt t="8150" x="2505075" y="3979863"/>
          <p14:tracePt t="8154" x="2554288" y="3965575"/>
          <p14:tracePt t="8173" x="2617788" y="3951288"/>
          <p14:tracePt t="8177" x="2667000" y="3951288"/>
          <p14:tracePt t="8190" x="2687638" y="3951288"/>
          <p14:tracePt t="8202" x="2730500" y="3930650"/>
          <p14:tracePt t="8211" x="2751138" y="3930650"/>
          <p14:tracePt t="8223" x="2779713" y="3930650"/>
          <p14:tracePt t="8236" x="2800350" y="3930650"/>
          <p14:tracePt t="8244" x="2836863" y="3930650"/>
          <p14:tracePt t="8257" x="2863850" y="3930650"/>
          <p14:tracePt t="8266" x="2900363" y="3930650"/>
          <p14:tracePt t="8280" x="2927350" y="3943350"/>
          <p14:tracePt t="8290" x="2935288" y="3943350"/>
          <p14:tracePt t="8309" x="2963863" y="3943350"/>
          <p14:tracePt t="8312" x="2984500" y="3943350"/>
          <p14:tracePt t="8325" x="3013075" y="3943350"/>
          <p14:tracePt t="8334" x="3027363" y="3951288"/>
          <p14:tracePt t="8349" x="3048000" y="3965575"/>
          <p14:tracePt t="8358" x="3068638" y="3965575"/>
          <p14:tracePt t="8374" x="3097213" y="3979863"/>
          <p14:tracePt t="8381" x="3117850" y="3979863"/>
          <p14:tracePt t="8395" x="3132138" y="3994150"/>
          <p14:tracePt t="8404" x="3160713" y="4000500"/>
          <p14:tracePt t="8417" x="3181350" y="4014788"/>
          <p14:tracePt t="8427" x="3195638" y="4029075"/>
          <p14:tracePt t="8437" x="3232150" y="4049713"/>
          <p14:tracePt t="8448" x="3244850" y="4078288"/>
          <p14:tracePt t="8462" x="3259138" y="4092575"/>
          <p14:tracePt t="8471" x="3267075" y="4113213"/>
          <p14:tracePt t="8482" x="3281363" y="4127500"/>
          <p14:tracePt t="8502" x="3295650" y="4127500"/>
          <p14:tracePt t="8517" x="3295650" y="4141788"/>
          <p14:tracePt t="8628" x="3281363" y="4127500"/>
          <p14:tracePt t="8641" x="3259138" y="4113213"/>
          <p14:tracePt t="8650" x="3232150" y="4092575"/>
          <p14:tracePt t="8665" x="3168650" y="4043363"/>
          <p14:tracePt t="8676" x="3048000" y="3930650"/>
          <p14:tracePt t="8685" x="2949575" y="3852863"/>
          <p14:tracePt t="8696" x="2787650" y="3746500"/>
          <p14:tracePt t="8710" x="2652713" y="3654425"/>
          <p14:tracePt t="8719" x="2455863" y="3506788"/>
          <p14:tracePt t="8729" x="2286000" y="3435350"/>
          <p14:tracePt t="8738" x="2187575" y="3422650"/>
          <p14:tracePt t="8752" x="2095500" y="3400425"/>
          <p14:tracePt t="8762" x="2025650" y="3386138"/>
          <p14:tracePt t="8776" x="1947863" y="3371850"/>
          <p14:tracePt t="8790" x="1841500" y="3359150"/>
          <p14:tracePt t="8794" x="1792288" y="3351213"/>
          <p14:tracePt t="8808" x="1749425" y="3351213"/>
          <p14:tracePt t="8817" x="1728788" y="3351213"/>
          <p14:tracePt t="8831" x="1693863" y="3351213"/>
          <p14:tracePt t="8844" x="1665288" y="3351213"/>
          <p14:tracePt t="8852" x="1630363" y="3351213"/>
          <p14:tracePt t="8862" x="1593850" y="3359150"/>
          <p14:tracePt t="8880" x="1544638" y="3371850"/>
          <p14:tracePt t="8888" x="1495425" y="3400425"/>
          <p14:tracePt t="8898" x="1446213" y="3422650"/>
          <p14:tracePt t="8912" x="1382713" y="3457575"/>
          <p14:tracePt t="8920" x="1354138" y="3471863"/>
          <p14:tracePt t="8930" x="1319213" y="3506788"/>
          <p14:tracePt t="8944" x="1298575" y="3535363"/>
          <p14:tracePt t="8953" x="1284288" y="3549650"/>
          <p14:tracePt t="8965" x="1284288" y="3556000"/>
          <p14:tracePt t="8978" x="1270000" y="3556000"/>
          <p14:tracePt t="9247" x="1284288" y="3570288"/>
          <p14:tracePt t="9263" x="1298575" y="3570288"/>
          <p14:tracePt t="9291" x="1304925" y="3570288"/>
          <p14:tracePt t="9303" x="1319213" y="3570288"/>
          <p14:tracePt t="9315" x="1333500" y="3584575"/>
          <p14:tracePt t="9337" x="1347788" y="3584575"/>
          <p14:tracePt t="9349" x="1354138" y="3598863"/>
          <p14:tracePt t="9359" x="1368425" y="3598863"/>
          <p14:tracePt t="9368" x="1397000" y="3619500"/>
          <p14:tracePt t="9381" x="1417638" y="3619500"/>
          <p14:tracePt t="9397" x="1454150" y="3633788"/>
          <p14:tracePt t="9408" x="1503363" y="3648075"/>
          <p14:tracePt t="9417" x="1544638" y="3654425"/>
          <p14:tracePt t="9431" x="1566863" y="3654425"/>
          <p14:tracePt t="9443" x="1616075" y="3668713"/>
          <p14:tracePt t="9447" x="1630363" y="3683000"/>
          <p14:tracePt t="9461" x="1665288" y="3697288"/>
          <p14:tracePt t="9470" x="1743075" y="3697288"/>
          <p14:tracePt t="9484" x="1792288" y="3717925"/>
          <p14:tracePt t="9492" x="1841500" y="3717925"/>
          <p14:tracePt t="9509" x="1898650" y="3746500"/>
          <p14:tracePt t="9518" x="1997075" y="3746500"/>
          <p14:tracePt t="9531" x="2060575" y="3752850"/>
          <p14:tracePt t="9543" x="2144713" y="3767138"/>
          <p14:tracePt t="9552" x="2208213" y="3781425"/>
          <p14:tracePt t="9563" x="2271713" y="3795713"/>
          <p14:tracePt t="9576" x="2343150" y="3795713"/>
          <p14:tracePt t="9585" x="2406650" y="3803650"/>
          <p14:tracePt t="9596" x="2441575" y="3803650"/>
          <p14:tracePt t="9615" x="2490788" y="3816350"/>
          <p14:tracePt t="9619" x="2533650" y="3830638"/>
          <p14:tracePt t="9629" x="2568575" y="3830638"/>
          <p14:tracePt t="9643" x="2589213" y="3830638"/>
          <p14:tracePt t="9652" x="2632075" y="3830638"/>
          <p14:tracePt t="9665" x="2667000" y="3830638"/>
          <p14:tracePt t="9676" x="2687638" y="3830638"/>
          <p14:tracePt t="9685" x="2716213" y="3830638"/>
          <p14:tracePt t="9698" x="2736850" y="3816350"/>
          <p14:tracePt t="9711" x="2765425" y="3803650"/>
          <p14:tracePt t="9725" x="2787650" y="3795713"/>
          <p14:tracePt t="9729" x="2828925" y="3767138"/>
          <p14:tracePt t="9747" x="2886075" y="3732213"/>
          <p14:tracePt t="9757" x="2949575" y="3697288"/>
          <p14:tracePt t="9766" x="3013075" y="3654425"/>
          <p14:tracePt t="9781" x="3068638" y="3598863"/>
          <p14:tracePt t="9793" x="3132138" y="3549650"/>
          <p14:tracePt t="9799" x="3181350" y="3506788"/>
          <p14:tracePt t="9815" x="3217863" y="3498850"/>
          <p14:tracePt t="9818" x="3244850" y="3471863"/>
          <p14:tracePt t="9833" x="3267075" y="3422650"/>
          <p14:tracePt t="9842" x="3281363" y="3408363"/>
          <p14:tracePt t="9857" x="3281363" y="3400425"/>
          <p14:tracePt t="9870" x="3281363" y="3359150"/>
          <p14:tracePt t="9882" x="3281363" y="3351213"/>
          <p14:tracePt t="9886" x="3281363" y="3322638"/>
          <p14:tracePt t="9898" x="3281363" y="3308350"/>
          <p14:tracePt t="9912" x="3281363" y="3302000"/>
          <p14:tracePt t="9920" x="3267075" y="3302000"/>
          <p14:tracePt t="10112" x="3181350" y="3302000"/>
          <p14:tracePt t="10129" x="3111500" y="3302000"/>
          <p14:tracePt t="10138" x="3027363" y="3302000"/>
          <p14:tracePt t="10148" x="2978150" y="3302000"/>
          <p14:tracePt t="10173" x="2800350" y="3308350"/>
          <p14:tracePt t="10183" x="2701925" y="3308350"/>
          <p14:tracePt t="10192" x="2667000" y="3308350"/>
          <p14:tracePt t="10211" x="2632075" y="3308350"/>
          <p14:tracePt t="10215" x="2617788" y="3308350"/>
          <p14:tracePt t="10573" x="2617788" y="3322638"/>
          <p14:tracePt t="11129" x="2603500" y="3322638"/>
          <p14:tracePt t="11137" x="2589213" y="3322638"/>
          <p14:tracePt t="11165" x="2582863" y="3322638"/>
          <p14:tracePt t="11226" x="2582863" y="3308350"/>
          <p14:tracePt t="11238" x="2568575" y="3308350"/>
          <p14:tracePt t="11271" x="2554288" y="3308350"/>
          <p14:tracePt t="11551" x="2533650" y="3359150"/>
          <p14:tracePt t="11563" x="2490788" y="3386138"/>
          <p14:tracePt t="11580" x="2490788" y="3400425"/>
          <p14:tracePt t="11594" x="2470150" y="3435350"/>
          <p14:tracePt t="11598" x="2455863" y="3486150"/>
          <p14:tracePt t="11608" x="2441575" y="3521075"/>
          <p14:tracePt t="11624" x="2433638" y="3549650"/>
          <p14:tracePt t="11633" x="2419350" y="3584575"/>
          <p14:tracePt t="11648" x="2419350" y="3598863"/>
          <p14:tracePt t="11652" x="2406650" y="3605213"/>
          <p14:tracePt t="11665" x="2406650" y="3633788"/>
          <p14:tracePt t="11678" x="2406650" y="3648075"/>
          <p14:tracePt t="11686" x="2406650" y="3654425"/>
          <p14:tracePt t="11710" x="2406650" y="3668713"/>
          <p14:tracePt t="11733" x="2406650" y="3683000"/>
          <p14:tracePt t="11923" x="2433638" y="3668713"/>
          <p14:tracePt t="11934" x="2490788" y="3605213"/>
          <p14:tracePt t="11948" x="2554288" y="3521075"/>
          <p14:tracePt t="11967" x="2617788" y="3400425"/>
          <p14:tracePt t="11982" x="2617788" y="3336925"/>
          <p14:tracePt t="11992" x="2617788" y="3259138"/>
          <p14:tracePt t="12006" x="2617788" y="3203575"/>
          <p14:tracePt t="12015" x="2617788" y="3154363"/>
          <p14:tracePt t="12028" x="2617788" y="3125788"/>
          <p14:tracePt t="12038" x="2603500" y="3062288"/>
          <p14:tracePt t="12048" x="2603500" y="3041650"/>
          <p14:tracePt t="12061" x="2589213" y="3013075"/>
          <p14:tracePt t="12069" x="2582863" y="3005138"/>
          <p14:tracePt t="12083" x="2568575" y="2990850"/>
          <p14:tracePt t="12273" x="2582863" y="2990850"/>
          <p14:tracePt t="12287" x="2603500" y="2990850"/>
          <p14:tracePt t="12296" x="2638425" y="2978150"/>
          <p14:tracePt t="12305" x="2687638" y="2978150"/>
          <p14:tracePt t="12319" x="2779713" y="2978150"/>
          <p14:tracePt t="12333" x="2828925" y="2990850"/>
          <p14:tracePt t="12342" x="2914650" y="2990850"/>
          <p14:tracePt t="12356" x="2963863" y="2990850"/>
          <p14:tracePt t="12364" x="3027363" y="2990850"/>
          <p14:tracePt t="12374" x="3062288" y="2990850"/>
          <p14:tracePt t="12384" x="3082925" y="2990850"/>
          <p14:tracePt t="12398" x="3097213" y="2990850"/>
          <p14:tracePt t="12935" x="3117850" y="2978150"/>
          <p14:tracePt t="12949" x="3132138" y="2978150"/>
          <p14:tracePt t="12964" x="3168650" y="2978150"/>
          <p14:tracePt t="12972" x="3195638" y="2963863"/>
          <p14:tracePt t="12982" x="3267075" y="2963863"/>
          <p14:tracePt t="12995" x="3344863" y="2955925"/>
          <p14:tracePt t="13005" x="3443288" y="2927350"/>
          <p14:tracePt t="13015" x="3492500" y="2927350"/>
          <p14:tracePt t="13028" x="3562350" y="2914650"/>
          <p14:tracePt t="13036" x="3605213" y="2914650"/>
          <p14:tracePt t="13050" x="3640138" y="2914650"/>
          <p14:tracePt t="13059" x="3662363" y="2906713"/>
          <p14:tracePt t="13074" x="3689350" y="2906713"/>
          <p14:tracePt t="13082" x="3711575" y="2906713"/>
          <p14:tracePt t="13098" x="3740150" y="2906713"/>
          <p14:tracePt t="13109" x="3760788" y="2906713"/>
          <p14:tracePt t="13121" x="3824288" y="2892425"/>
          <p14:tracePt t="13126" x="3873500" y="2892425"/>
          <p14:tracePt t="13138" x="3922713" y="2878138"/>
          <p14:tracePt t="13151" x="4006850" y="2878138"/>
          <p14:tracePt t="13161" x="4070350" y="2878138"/>
          <p14:tracePt t="13171" x="4148138" y="2878138"/>
          <p14:tracePt t="13185" x="4219575" y="2878138"/>
          <p14:tracePt t="13193" x="4332288" y="2878138"/>
          <p14:tracePt t="13209" x="4402138" y="2878138"/>
          <p14:tracePt t="13218" x="4514850" y="2878138"/>
          <p14:tracePt t="13231" x="4565650" y="2878138"/>
          <p14:tracePt t="13243" x="4629150" y="2878138"/>
          <p14:tracePt t="13252" x="4641850" y="2863850"/>
          <p14:tracePt t="13312" x="4641850" y="2857500"/>
          <p14:tracePt t="13320" x="4629150" y="2843213"/>
          <p14:tracePt t="13331" x="4629150" y="2828925"/>
          <p14:tracePt t="13344" x="4629150" y="2808288"/>
          <p14:tracePt t="13357" x="4614863" y="2765425"/>
          <p14:tracePt t="13382" x="4543425" y="2695575"/>
          <p14:tracePt t="13386" x="4502150" y="2660650"/>
          <p14:tracePt t="13401" x="4479925" y="2632075"/>
          <p14:tracePt t="13410" x="4451350" y="2609850"/>
          <p14:tracePt t="13423" x="4430713" y="2597150"/>
          <p14:tracePt t="13435" x="4402138" y="2597150"/>
          <p14:tracePt t="13445" x="4395788" y="2582863"/>
          <p14:tracePt t="13455" x="4381500" y="2582863"/>
          <p14:tracePt t="13463" x="4367213" y="2582863"/>
          <p14:tracePt t="13477" x="4352925" y="2582863"/>
          <p14:tracePt t="13486" x="4346575" y="2582863"/>
          <p14:tracePt t="13658" x="4352925" y="2582863"/>
          <p14:tracePt t="13666" x="4352925" y="2609850"/>
          <p14:tracePt t="13678" x="4367213" y="2609850"/>
          <p14:tracePt t="13692" x="4381500" y="2609850"/>
          <p14:tracePt t="13707" x="4395788" y="2609850"/>
          <p14:tracePt t="13714" x="4395788" y="2617788"/>
          <p14:tracePt t="14040" x="4381500" y="2617788"/>
          <p14:tracePt t="14050" x="4346575" y="2617788"/>
          <p14:tracePt t="14065" x="4297363" y="2632075"/>
          <p14:tracePt t="14082" x="4248150" y="2632075"/>
          <p14:tracePt t="14082" x="4205288" y="2632075"/>
          <p14:tracePt t="14095" x="4170363" y="2632075"/>
          <p14:tracePt t="14105" x="4133850" y="2632075"/>
          <p14:tracePt t="14122" x="4106863" y="2632075"/>
          <p14:tracePt t="14133" x="4084638" y="2646363"/>
          <p14:tracePt t="14143" x="4035425" y="2646363"/>
          <p14:tracePt t="14154" x="4006850" y="2646363"/>
          <p14:tracePt t="14162" x="3971925" y="2646363"/>
          <p14:tracePt t="14173" x="3951288" y="2646363"/>
          <p14:tracePt t="14190" x="3908425" y="2646363"/>
          <p14:tracePt t="14194" x="3902075" y="2646363"/>
          <p14:tracePt t="14209" x="3887788" y="2646363"/>
          <p14:tracePt t="14218" x="3873500" y="2646363"/>
          <p14:tracePt t="14465" x="3887788" y="2660650"/>
          <p14:tracePt t="14490" x="3908425" y="2667000"/>
          <p14:tracePt t="14502" x="3951288" y="2667000"/>
          <p14:tracePt t="14512" x="3986213" y="2660650"/>
          <p14:tracePt t="14527" x="4006850" y="2660650"/>
          <p14:tracePt t="14536" x="4057650" y="2660650"/>
          <p14:tracePt t="14545" x="4084638" y="2660650"/>
          <p14:tracePt t="14557" x="4121150" y="2660650"/>
          <p14:tracePt t="14569" x="4148138" y="2660650"/>
          <p14:tracePt t="14578" x="4184650" y="2667000"/>
          <p14:tracePt t="14588" x="4205288" y="2667000"/>
          <p14:tracePt t="14605" x="4233863" y="2667000"/>
          <p14:tracePt t="14613" x="4248150" y="2667000"/>
          <p14:tracePt t="14623" x="4254500" y="2660650"/>
          <p14:tracePt t="14647" x="4268788" y="2660650"/>
          <p14:tracePt t="14757" x="4283075" y="2660650"/>
          <p14:tracePt t="14771" x="4303713" y="2660650"/>
          <p14:tracePt t="14782" x="4346575" y="2660650"/>
          <p14:tracePt t="14794" x="4381500" y="2660650"/>
          <p14:tracePt t="14804" x="4402138" y="2660650"/>
          <p14:tracePt t="14818" x="4430713" y="2660650"/>
          <p14:tracePt t="14827" x="4465638" y="2646363"/>
          <p14:tracePt t="14837" x="4494213" y="2646363"/>
          <p14:tracePt t="14851" x="4529138" y="2646363"/>
          <p14:tracePt t="14860" x="4551363" y="2646363"/>
          <p14:tracePt t="14870" x="4565650" y="2646363"/>
          <p14:tracePt t="14884" x="4578350" y="2646363"/>
          <p14:tracePt t="14895" x="4592638" y="2632075"/>
          <p14:tracePt t="14905" x="4600575" y="2632075"/>
          <p14:tracePt t="14917" x="4629150" y="2632075"/>
          <p14:tracePt t="14928" x="4641850" y="2632075"/>
          <p14:tracePt t="14952" x="4692650" y="2632075"/>
          <p14:tracePt t="14966" x="4727575" y="2632075"/>
          <p14:tracePt t="14975" x="4748213" y="2632075"/>
          <p14:tracePt t="14992" x="4791075" y="2646363"/>
          <p14:tracePt t="14998" x="4826000" y="2646363"/>
          <p14:tracePt t="15009" x="4895850" y="2667000"/>
          <p14:tracePt t="15024" x="4938713" y="2667000"/>
          <p14:tracePt t="15029" x="4995863" y="2667000"/>
          <p14:tracePt t="15043" x="5045075" y="2695575"/>
          <p14:tracePt t="15052" x="5086350" y="2709863"/>
          <p14:tracePt t="15063" x="5137150" y="2709863"/>
          <p14:tracePt t="15076" x="5172075" y="2709863"/>
          <p14:tracePt t="15088" x="5207000" y="2709863"/>
          <p14:tracePt t="15098" x="5221288" y="2709863"/>
          <p14:tracePt t="15111" x="5235575" y="2709863"/>
          <p14:tracePt t="15120" x="5241925" y="2709863"/>
          <p14:tracePt t="15256" x="5186363" y="2709863"/>
          <p14:tracePt t="15267" x="4959350" y="2709863"/>
          <p14:tracePt t="15276" x="4727575" y="2730500"/>
          <p14:tracePt t="15288" x="4578350" y="2730500"/>
          <p14:tracePt t="15303" x="4402138" y="2730500"/>
          <p14:tracePt t="15311" x="4248150" y="2730500"/>
          <p14:tracePt t="15323" x="4084638" y="2730500"/>
          <p14:tracePt t="15336" x="4000500" y="2730500"/>
          <p14:tracePt t="15344" x="3937000" y="2730500"/>
          <p14:tracePt t="15357" x="3902075" y="2730500"/>
          <p14:tracePt t="15456" x="3922713" y="2730500"/>
          <p14:tracePt t="15470" x="4006850" y="2744788"/>
          <p14:tracePt t="15479" x="4197350" y="2759075"/>
          <p14:tracePt t="15490" x="4479925" y="2765425"/>
          <p14:tracePt t="15503" x="4713288" y="2765425"/>
          <p14:tracePt t="15511" x="5172075" y="2765425"/>
          <p14:tracePt t="15524" x="5530850" y="2779713"/>
          <p14:tracePt t="15536" x="5962650" y="2779713"/>
          <p14:tracePt t="15549" x="6315075" y="2765425"/>
          <p14:tracePt t="15558" x="6610350" y="2765425"/>
          <p14:tracePt t="15570" x="6724650" y="2765425"/>
          <p14:tracePt t="15579" x="6808788" y="2765425"/>
          <p14:tracePt t="15593" x="6823075" y="2765425"/>
          <p14:tracePt t="15691" x="6808788" y="2765425"/>
          <p14:tracePt t="15694" x="6788150" y="2765425"/>
          <p14:tracePt t="15704" x="6710363" y="2759075"/>
          <p14:tracePt t="15718" x="6589713" y="2744788"/>
          <p14:tracePt t="15727" x="6280150" y="2744788"/>
          <p14:tracePt t="15737" x="6075363" y="2744788"/>
          <p14:tracePt t="15751" x="5735638" y="2744788"/>
          <p14:tracePt t="15760" x="5553075" y="2744788"/>
          <p14:tracePt t="15773" x="5305425" y="2765425"/>
          <p14:tracePt t="15790" x="5186363" y="2765425"/>
          <p14:tracePt t="15794" x="5073650" y="2765425"/>
          <p14:tracePt t="15827" x="5037138" y="2765425"/>
          <p14:tracePt t="16017" x="5037138" y="2779713"/>
          <p14:tracePt t="16063" x="5037138" y="2765425"/>
          <p14:tracePt t="16087" x="5022850" y="2765425"/>
          <p14:tracePt t="16105" x="5010150" y="2765425"/>
          <p14:tracePt t="16117" x="4995863" y="2765425"/>
          <p14:tracePt t="16137" x="4987925" y="2765425"/>
          <p14:tracePt t="16243" x="4973638" y="2765425"/>
          <p14:tracePt t="16380" x="4938713" y="2765425"/>
          <p14:tracePt t="16390" x="4910138" y="2765425"/>
          <p14:tracePt t="16403" x="4889500" y="2765425"/>
          <p14:tracePt t="16418" x="4875213" y="2759075"/>
          <p14:tracePt t="16427" x="4860925" y="2759075"/>
          <p14:tracePt t="16627" x="4895850" y="2744788"/>
          <p14:tracePt t="16641" x="4938713" y="2744788"/>
          <p14:tracePt t="16651" x="4959350" y="2744788"/>
          <p14:tracePt t="16661" x="4973638" y="2744788"/>
          <p14:tracePt t="16673" x="4995863" y="2730500"/>
          <p14:tracePt t="16689" x="5022850" y="2730500"/>
          <p14:tracePt t="16701" x="5037138" y="2730500"/>
          <p14:tracePt t="16705" x="5045075" y="2730500"/>
          <p14:tracePt t="16863" x="5037138" y="2716213"/>
          <p14:tracePt t="16889" x="5010150" y="2716213"/>
          <p14:tracePt t="16900" x="4995863" y="2716213"/>
          <p14:tracePt t="16910" x="4973638" y="2716213"/>
          <p14:tracePt t="16922" x="4959350" y="2716213"/>
          <p14:tracePt t="16930" x="4938713" y="2716213"/>
          <p14:tracePt t="16943" x="4924425" y="2716213"/>
          <p14:tracePt t="16956" x="4910138" y="2716213"/>
          <p14:tracePt t="17115" x="4895850" y="2716213"/>
          <p14:tracePt t="17124" x="4846638" y="2730500"/>
          <p14:tracePt t="17137" x="4826000" y="2744788"/>
          <p14:tracePt t="17145" x="4797425" y="2759075"/>
          <p14:tracePt t="17163" x="4776788" y="2759075"/>
          <p14:tracePt t="17167" x="4748213" y="2759075"/>
          <p14:tracePt t="17213" x="4741863" y="2759075"/>
          <p14:tracePt t="17225" x="4727575" y="2759075"/>
          <p14:tracePt t="17234" x="4713288" y="2759075"/>
          <p14:tracePt t="17256" x="4699000" y="2765425"/>
          <p14:tracePt t="17271" x="4692650" y="2765425"/>
          <p14:tracePt t="17287" x="4678363" y="2765425"/>
          <p14:tracePt t="17291" x="4664075" y="2765425"/>
          <p14:tracePt t="17302" x="4664075" y="2759075"/>
          <p14:tracePt t="17372" x="4641850" y="2730500"/>
          <p14:tracePt t="17382" x="4600575" y="2681288"/>
          <p14:tracePt t="17393" x="4592638" y="2667000"/>
          <p14:tracePt t="17405" x="4565650" y="2646363"/>
          <p14:tracePt t="17417" x="4565650" y="2632075"/>
          <p14:tracePt t="17426" x="4551363" y="2617788"/>
          <p14:tracePt t="17640" x="4565650" y="2617788"/>
          <p14:tracePt t="17662" x="4578350" y="2632075"/>
          <p14:tracePt t="17673" x="4592638" y="2632075"/>
          <p14:tracePt t="17686" x="4600575" y="2646363"/>
          <p14:tracePt t="17695" x="4614863" y="2660650"/>
          <p14:tracePt t="17708" x="4629150" y="2660650"/>
          <p14:tracePt t="17795" x="4641850" y="2667000"/>
          <p14:tracePt t="17811" x="4649788" y="2667000"/>
          <p14:tracePt t="17833" x="4664075" y="2667000"/>
          <p14:tracePt t="17847" x="4678363" y="2667000"/>
          <p14:tracePt t="17868" x="4692650" y="2681288"/>
          <p14:tracePt t="17934" x="4699000" y="2681288"/>
          <p14:tracePt t="17943" x="4713288" y="2681288"/>
          <p14:tracePt t="17957" x="4727575" y="2695575"/>
          <p14:tracePt t="17967" x="4741863" y="2695575"/>
          <p14:tracePt t="17984" x="4748213" y="2695575"/>
          <p14:tracePt t="18155" x="4776788" y="2695575"/>
          <p14:tracePt t="18159" x="4776788" y="2709863"/>
          <p14:tracePt t="18171" x="4797425" y="2709863"/>
          <p14:tracePt t="18179" x="4840288" y="2709863"/>
          <p14:tracePt t="18199" x="4860925" y="2709863"/>
          <p14:tracePt t="18200" x="4875213" y="2709863"/>
          <p14:tracePt t="18212" x="4910138" y="2716213"/>
          <p14:tracePt t="18225" x="4938713" y="2716213"/>
          <p14:tracePt t="18234" x="4959350" y="2716213"/>
          <p14:tracePt t="18314" x="4959350" y="2709863"/>
          <p14:tracePt t="18360" x="4973638" y="2709863"/>
          <p14:tracePt t="18382" x="4973638" y="2695575"/>
          <p14:tracePt t="18391" x="4987925" y="2681288"/>
          <p14:tracePt t="18404" x="4987925" y="2660650"/>
          <p14:tracePt t="18420" x="4987925" y="2646363"/>
          <p14:tracePt t="18429" x="4987925" y="2632075"/>
          <p14:tracePt t="18459" x="4987925" y="2597150"/>
          <p14:tracePt t="18473" x="4987925" y="2582863"/>
          <p14:tracePt t="18629" x="5010150" y="2609850"/>
          <p14:tracePt t="18641" x="5037138" y="2609850"/>
          <p14:tracePt t="18650" x="5037138" y="2617788"/>
          <p14:tracePt t="18665" x="5045075" y="2617788"/>
          <p14:tracePt t="18674" x="5059363" y="2632075"/>
          <p14:tracePt t="18693" x="5073650" y="2632075"/>
          <p14:tracePt t="18698" x="5086350" y="2646363"/>
          <p14:tracePt t="18712" x="5094288" y="2646363"/>
          <p14:tracePt t="18721" x="5108575" y="2646363"/>
          <p14:tracePt t="18729" x="5157788" y="2646363"/>
          <p14:tracePt t="18746" x="5207000" y="2646363"/>
          <p14:tracePt t="18754" x="5291138" y="2660650"/>
          <p14:tracePt t="18762" x="5391150" y="2660650"/>
          <p14:tracePt t="18780" x="5567363" y="2660650"/>
          <p14:tracePt t="18788" x="5686425" y="2660650"/>
          <p14:tracePt t="18797" x="5848350" y="2646363"/>
          <p14:tracePt t="18813" x="5983288" y="2632075"/>
          <p14:tracePt t="18820" x="6075363" y="2632075"/>
          <p14:tracePt t="18832" x="6145213" y="2632075"/>
          <p14:tracePt t="18844" x="6165850" y="2632075"/>
          <p14:tracePt t="18853" x="6180138" y="2646363"/>
          <p14:tracePt t="19106" x="6180138" y="2667000"/>
          <p14:tracePt t="19117" x="6180138" y="2695575"/>
          <p14:tracePt t="19148" x="6159500" y="2695575"/>
          <p14:tracePt t="19162" x="6096000" y="2709863"/>
          <p14:tracePt t="19171" x="6026150" y="2716213"/>
          <p14:tracePt t="19184" x="5911850" y="2730500"/>
          <p14:tracePt t="19206" x="5715000" y="2730500"/>
          <p14:tracePt t="19216" x="5630863" y="2730500"/>
          <p14:tracePt t="19226" x="5518150" y="2730500"/>
          <p14:tracePt t="19240" x="5440363" y="2730500"/>
          <p14:tracePt t="19248" x="5334000" y="2730500"/>
          <p14:tracePt t="19261" x="5241925" y="2730500"/>
          <p14:tracePt t="19270" x="5157788" y="2730500"/>
          <p14:tracePt t="19280" x="5108575" y="2730500"/>
          <p14:tracePt t="19296" x="5073650" y="2730500"/>
          <p14:tracePt t="19304" x="5037138" y="2730500"/>
          <p14:tracePt t="19317" x="5010150" y="2716213"/>
          <p14:tracePt t="19326" x="4995863" y="2716213"/>
          <p14:tracePt t="19460" x="5010150" y="2716213"/>
          <p14:tracePt t="19474" x="5010150" y="2730500"/>
          <p14:tracePt t="19617" x="5010150" y="2716213"/>
          <p14:tracePt t="19864" x="4995863" y="2716213"/>
          <p14:tracePt t="19892" x="4987925" y="2716213"/>
          <p14:tracePt t="19903" x="4973638" y="2709863"/>
          <p14:tracePt t="19913" x="4959350" y="2709863"/>
          <p14:tracePt t="19931" x="4938713" y="2695575"/>
          <p14:tracePt t="19935" x="4895850" y="2695575"/>
          <p14:tracePt t="19948" x="4889500" y="2667000"/>
          <p14:tracePt t="19962" x="4860925" y="2667000"/>
          <p14:tracePt t="19971" x="4846638" y="2667000"/>
          <p14:tracePt t="20105" x="4875213" y="2667000"/>
          <p14:tracePt t="20123" x="4895850" y="2660650"/>
          <p14:tracePt t="20128" x="4959350" y="2660650"/>
          <p14:tracePt t="20137" x="5022850" y="2667000"/>
          <p14:tracePt t="20149" x="5108575" y="2667000"/>
          <p14:tracePt t="20163" x="5192713" y="2681288"/>
          <p14:tracePt t="20174" x="5319713" y="2695575"/>
          <p14:tracePt t="20183" x="5418138" y="2695575"/>
          <p14:tracePt t="20198" x="5530850" y="2695575"/>
          <p14:tracePt t="20210" x="5602288" y="2695575"/>
          <p14:tracePt t="20219" x="5680075" y="2695575"/>
          <p14:tracePt t="20229" x="5729288" y="2695575"/>
          <p14:tracePt t="20243" x="5764213" y="2695575"/>
          <p14:tracePt t="20252" x="5813425" y="2695575"/>
          <p14:tracePt t="20265" x="5827713" y="2709863"/>
          <p14:tracePt t="20343" x="5813425" y="2709863"/>
          <p14:tracePt t="20352" x="5749925" y="2709863"/>
          <p14:tracePt t="20376" x="5538788" y="2709863"/>
          <p14:tracePt t="20386" x="5354638" y="2709863"/>
          <p14:tracePt t="20398" x="5241925" y="2709863"/>
          <p14:tracePt t="20411" x="5157788" y="2709863"/>
          <p14:tracePt t="20419" x="5094288" y="2709863"/>
          <p14:tracePt t="20429" x="5086350" y="2709863"/>
          <p14:tracePt t="20486" x="5094288" y="2716213"/>
          <p14:tracePt t="20499" x="5122863" y="2716213"/>
          <p14:tracePt t="20512" x="5157788" y="2744788"/>
          <p14:tracePt t="20520" x="5192713" y="2759075"/>
          <p14:tracePt t="20530" x="5270500" y="2765425"/>
          <p14:tracePt t="20544" x="5354638" y="2765425"/>
          <p14:tracePt t="20557" x="5530850" y="2779713"/>
          <p14:tracePt t="20566" x="5686425" y="2779713"/>
          <p14:tracePt t="20581" x="5934075" y="2765425"/>
          <p14:tracePt t="20593" x="6061075" y="2765425"/>
          <p14:tracePt t="20602" x="6229350" y="2765425"/>
          <p14:tracePt t="20612" x="6307138" y="2765425"/>
          <p14:tracePt t="20630" x="6364288" y="2765425"/>
          <p14:tracePt t="20723" x="6378575" y="2765425"/>
          <p14:tracePt t="20732" x="6407150" y="2765425"/>
          <p14:tracePt t="20746" x="6413500" y="2765425"/>
          <p14:tracePt t="20760" x="6505575" y="2794000"/>
          <p14:tracePt t="20769" x="6540500" y="2814638"/>
          <p14:tracePt t="20779" x="6610350" y="2814638"/>
          <p14:tracePt t="20794" x="6661150" y="2828925"/>
          <p14:tracePt t="20802" x="6688138" y="2843213"/>
          <p14:tracePt t="20813" x="6710363" y="2857500"/>
          <p14:tracePt t="20830" x="6737350" y="2863850"/>
          <p14:tracePt t="20833" x="6737350" y="2892425"/>
          <p14:tracePt t="20848" x="6751638" y="2927350"/>
          <p14:tracePt t="20861" x="6751638" y="2955925"/>
          <p14:tracePt t="20869" x="6751638" y="2990850"/>
          <p14:tracePt t="20883" x="6724650" y="3013075"/>
          <p14:tracePt t="20892" x="6710363" y="3054350"/>
          <p14:tracePt t="20902" x="6702425" y="3111500"/>
          <p14:tracePt t="20916" x="6673850" y="3140075"/>
          <p14:tracePt t="20940" x="6653213" y="3175000"/>
          <p14:tracePt t="20950" x="6610350" y="3175000"/>
          <p14:tracePt t="20962" x="6604000" y="3175000"/>
          <p14:tracePt t="20971" x="6589713" y="3189288"/>
          <p14:tracePt t="21006" x="6575425" y="3189288"/>
          <p14:tracePt t="21018" x="6561138" y="3189288"/>
          <p14:tracePt t="21027" x="6554788" y="3175000"/>
          <p14:tracePt t="21037" x="6540500" y="3175000"/>
          <p14:tracePt t="21053" x="6526213" y="3175000"/>
          <p14:tracePt t="21061" x="6511925" y="3189288"/>
          <p14:tracePt t="21072" x="6491288" y="3224213"/>
          <p14:tracePt t="21084" x="6427788" y="3287713"/>
          <p14:tracePt t="21094" x="6392863" y="3336925"/>
          <p14:tracePt t="21103" x="6356350" y="3371850"/>
          <p14:tracePt t="21116" x="6343650" y="3408363"/>
          <p14:tracePt t="21125" x="6292850" y="3457575"/>
          <p14:tracePt t="21140" x="6194425" y="3521075"/>
          <p14:tracePt t="21150" x="6096000" y="3570288"/>
          <p14:tracePt t="21165" x="5983288" y="3633788"/>
          <p14:tracePt t="21176" x="5911850" y="3668713"/>
          <p14:tracePt t="21185" x="5813425" y="3703638"/>
          <p14:tracePt t="21195" x="5735638" y="3717925"/>
          <p14:tracePt t="21209" x="5665788" y="3732213"/>
          <p14:tracePt t="21218" x="5616575" y="3746500"/>
          <p14:tracePt t="21228" x="5581650" y="3746500"/>
          <p14:tracePt t="21241" x="5553075" y="3746500"/>
          <p14:tracePt t="21261" x="5538788" y="3746500"/>
          <p14:tracePt t="21331" x="5553075" y="3746500"/>
          <p14:tracePt t="21341" x="5553075" y="3752850"/>
          <p14:tracePt t="21350" x="5553075" y="3767138"/>
          <p14:tracePt t="21367" x="5567363" y="3795713"/>
          <p14:tracePt t="21377" x="5630863" y="3803650"/>
          <p14:tracePt t="21386" x="5715000" y="3816350"/>
          <p14:tracePt t="21395" x="5813425" y="3852863"/>
          <p14:tracePt t="21409" x="5884863" y="3879850"/>
          <p14:tracePt t="21434" x="5962650" y="3902075"/>
          <p14:tracePt t="21434" x="6075363" y="3930650"/>
          <p14:tracePt t="21444" x="6130925" y="3943350"/>
          <p14:tracePt t="21454" x="6216650" y="3965575"/>
          <p14:tracePt t="21463" x="6257925" y="3965575"/>
          <p14:tracePt t="21476" x="6329363" y="3979863"/>
          <p14:tracePt t="21485" x="6364288" y="3979863"/>
          <p14:tracePt t="21499" x="6378575" y="3994150"/>
          <p14:tracePt t="21520" x="6392863" y="3994150"/>
          <p14:tracePt t="21555" x="6378575" y="3979863"/>
          <p14:tracePt t="21600" x="6364288" y="3965575"/>
          <p14:tracePt t="21721" x="6378575" y="3979863"/>
          <p14:tracePt t="21725" x="6392863" y="3994150"/>
          <p14:tracePt t="21735" x="6413500" y="4000500"/>
          <p14:tracePt t="21749" x="6442075" y="4014788"/>
          <p14:tracePt t="21759" x="6491288" y="4029075"/>
          <p14:tracePt t="21774" x="6526213" y="4043363"/>
          <p14:tracePt t="21782" x="6561138" y="4043363"/>
          <p14:tracePt t="21795" x="6575425" y="4043363"/>
          <p14:tracePt t="21847" x="6561138" y="4043363"/>
          <p14:tracePt t="21862" x="6561138" y="4029075"/>
          <p14:tracePt t="21871" x="6526213" y="3979863"/>
          <p14:tracePt t="21885" x="6477000" y="3943350"/>
          <p14:tracePt t="21900" x="6407150" y="3879850"/>
          <p14:tracePt t="21904" x="6180138" y="3767138"/>
          <p14:tracePt t="21920" x="5962650" y="3668713"/>
          <p14:tracePt t="21928" x="5489575" y="3521075"/>
          <p14:tracePt t="21938" x="5108575" y="3359150"/>
          <p14:tracePt t="21955" x="4451350" y="3252788"/>
          <p14:tracePt t="21963" x="4084638" y="3189288"/>
          <p14:tracePt t="21971" x="3640138" y="3140075"/>
          <p14:tracePt t="21989" x="3429000" y="3140075"/>
          <p14:tracePt t="21992" x="3232150" y="3125788"/>
          <p14:tracePt t="22006" x="3160713" y="3111500"/>
          <p14:tracePt t="22020" x="3146425" y="3111500"/>
          <p14:tracePt t="22117" x="3132138" y="3111500"/>
          <p14:tracePt t="22132" x="3117850" y="3111500"/>
          <p14:tracePt t="22141" x="3068638" y="3125788"/>
          <p14:tracePt t="22156" x="3027363" y="3125788"/>
          <p14:tracePt t="22160" x="2949575" y="3125788"/>
          <p14:tracePt t="22173" x="2878138" y="3125788"/>
          <p14:tracePt t="22186" x="2779713" y="3111500"/>
          <p14:tracePt t="22195" x="2687638" y="3111500"/>
          <p14:tracePt t="22212" x="2582863" y="3105150"/>
          <p14:tracePt t="22216" x="2470150" y="3105150"/>
          <p14:tracePt t="22230" x="2335213" y="3090863"/>
          <p14:tracePt t="22238" x="2222500" y="3076575"/>
          <p14:tracePt t="22251" x="2109788" y="3062288"/>
          <p14:tracePt t="22263" x="2046288" y="3062288"/>
          <p14:tracePt t="22275" x="1997075" y="3054350"/>
          <p14:tracePt t="22291" x="1989138" y="3054350"/>
          <p14:tracePt t="22454" x="1989138" y="3062288"/>
          <p14:tracePt t="22503" x="1962150" y="3090863"/>
          <p14:tracePt t="22512" x="1925638" y="3111500"/>
          <p14:tracePt t="22523" x="1898650" y="3125788"/>
          <p14:tracePt t="22532" x="1890713" y="3140075"/>
          <p14:tracePt t="22544" x="1876425" y="3140075"/>
          <p14:tracePt t="22563" x="1862138" y="3140075"/>
          <p14:tracePt t="22579" x="1847850" y="3140075"/>
          <p14:tracePt t="22597" x="1847850" y="3154363"/>
          <p14:tracePt t="22601" x="1841500" y="3160713"/>
          <p14:tracePt t="22618" x="1812925" y="3175000"/>
          <p14:tracePt t="22628" x="1798638" y="3203575"/>
          <p14:tracePt t="22637" x="1798638" y="3209925"/>
          <p14:tracePt t="22647" x="1778000" y="3238500"/>
          <p14:tracePt t="22666" x="1778000" y="3252788"/>
          <p14:tracePt t="22670" x="1763713" y="3259138"/>
          <p14:tracePt t="22680" x="1763713" y="3273425"/>
          <p14:tracePt t="22696" x="1763713" y="3287713"/>
          <p14:tracePt t="22712" x="1763713" y="3302000"/>
          <p14:tracePt t="22725" x="1763713" y="3308350"/>
          <p14:tracePt t="22737" x="1763713" y="3336925"/>
          <p14:tracePt t="22750" x="1763713" y="3351213"/>
          <p14:tracePt t="22759" x="1763713" y="3371850"/>
          <p14:tracePt t="22771" x="1763713" y="3400425"/>
          <p14:tracePt t="22787" x="1778000" y="3422650"/>
          <p14:tracePt t="22796" x="1778000" y="3449638"/>
          <p14:tracePt t="22805" x="1792288" y="3457575"/>
          <p14:tracePt t="22818" x="1792288" y="3471863"/>
          <p14:tracePt t="22833" x="1778000" y="3486150"/>
          <p14:tracePt t="22854" x="1763713" y="3486150"/>
          <p14:tracePt t="22862" x="1763713" y="3506788"/>
          <p14:tracePt t="22873" x="1630363" y="3556000"/>
          <p14:tracePt t="23253" x="1651000" y="3570288"/>
          <p14:tracePt t="23265" x="1693863" y="3570288"/>
          <p14:tracePt t="23274" x="1644650" y="3506788"/>
          <p14:tracePt t="23290" x="1651000" y="3498850"/>
          <p14:tracePt t="23298" x="1693863" y="3486150"/>
          <p14:tracePt t="23331" x="1743075" y="3506788"/>
          <p14:tracePt t="23343" x="1728788" y="3498850"/>
          <p14:tracePt t="23434" x="1714500" y="3471863"/>
          <p14:tracePt t="23455" x="1714500" y="3457575"/>
          <p14:tracePt t="23471" x="1700213" y="3449638"/>
          <p14:tracePt t="23479" x="1700213" y="3435350"/>
          <p14:tracePt t="23490" x="1700213" y="3408363"/>
          <p14:tracePt t="23507" x="1700213" y="3386138"/>
          <p14:tracePt t="23511" x="1700213" y="3359150"/>
          <p14:tracePt t="23521" x="1700213" y="3336925"/>
          <p14:tracePt t="23536" x="1700213" y="3322638"/>
          <p14:tracePt t="23545" x="1700213" y="3308350"/>
          <p14:tracePt t="23561" x="1700213" y="3302000"/>
          <p14:tracePt t="23569" x="1714500" y="3287713"/>
          <p14:tracePt t="23579" x="1714500" y="3259138"/>
          <p14:tracePt t="23596" x="1728788" y="3252788"/>
          <p14:tracePt t="23605" x="1728788" y="3238500"/>
          <p14:tracePt t="23615" x="1743075" y="3224213"/>
          <p14:tracePt t="23628" x="1743075" y="3209925"/>
          <p14:tracePt t="23637" x="1749425" y="3209925"/>
          <p14:tracePt t="23655" x="1763713" y="3209925"/>
          <p14:tracePt t="23660" x="1778000" y="3203575"/>
          <p14:tracePt t="23669" x="1812925" y="3203575"/>
          <p14:tracePt t="23683" x="1847850" y="3203575"/>
          <p14:tracePt t="23691" x="1925638" y="3175000"/>
          <p14:tracePt t="23703" x="1989138" y="3175000"/>
          <p14:tracePt t="23717" x="2074863" y="3175000"/>
          <p14:tracePt t="23725" x="2144713" y="3175000"/>
          <p14:tracePt t="23740" x="2286000" y="3175000"/>
          <p14:tracePt t="23749" x="2392363" y="3175000"/>
          <p14:tracePt t="23768" x="2533650" y="3175000"/>
          <p14:tracePt t="23772" x="2687638" y="3175000"/>
          <p14:tracePt t="23782" x="2828925" y="3175000"/>
          <p14:tracePt t="23792" x="2998788" y="3175000"/>
          <p14:tracePt t="23806" x="3181350" y="3189288"/>
          <p14:tracePt t="23818" x="3359150" y="3203575"/>
          <p14:tracePt t="23827" x="3463925" y="3203575"/>
          <p14:tracePt t="23837" x="3625850" y="3203575"/>
          <p14:tracePt t="23853" x="3725863" y="3203575"/>
          <p14:tracePt t="23862" x="3824288" y="3203575"/>
          <p14:tracePt t="23871" x="3873500" y="3203575"/>
          <p14:tracePt t="23888" x="3902075" y="3203575"/>
          <p14:tracePt t="24072" x="3908425" y="3203575"/>
          <p14:tracePt t="24076" x="3957638" y="3203575"/>
          <p14:tracePt t="24085" x="4000500" y="3203575"/>
          <p14:tracePt t="24101" x="4057650" y="3189288"/>
          <p14:tracePt t="24106" x="4106863" y="3189288"/>
          <p14:tracePt t="24121" x="4170363" y="3175000"/>
          <p14:tracePt t="24134" x="4248150" y="3175000"/>
          <p14:tracePt t="24143" x="4346575" y="3175000"/>
          <p14:tracePt t="24154" x="4402138" y="3175000"/>
          <p14:tracePt t="24162" x="4445000" y="3175000"/>
          <p14:tracePt t="24177" x="4502150" y="3175000"/>
          <p14:tracePt t="24191" x="4551363" y="3175000"/>
          <p14:tracePt t="24200" x="4592638" y="3175000"/>
          <p14:tracePt t="24208" x="4629150" y="3175000"/>
          <p14:tracePt t="24223" x="4692650" y="3175000"/>
          <p14:tracePt t="24235" x="4727575" y="3175000"/>
          <p14:tracePt t="24244" x="4762500" y="3160713"/>
          <p14:tracePt t="24254" x="4791075" y="3160713"/>
          <p14:tracePt t="24268" x="4797425" y="3160713"/>
          <p14:tracePt t="24422" x="4811713" y="3154363"/>
          <p14:tracePt t="24510" x="4826000" y="3154363"/>
          <p14:tracePt t="24523" x="4840288" y="3154363"/>
          <p14:tracePt t="24537" x="4846638" y="3154363"/>
          <p14:tracePt t="24545" x="4860925" y="3154363"/>
          <p14:tracePt t="24557" x="4889500" y="3154363"/>
          <p14:tracePt t="24570" x="4910138" y="3154363"/>
          <p14:tracePt t="24584" x="4973638" y="3154363"/>
          <p14:tracePt t="24594" x="5022850" y="3154363"/>
          <p14:tracePt t="24604" x="5108575" y="3154363"/>
          <p14:tracePt t="24613" x="5186363" y="3154363"/>
          <p14:tracePt t="24626" x="5284788" y="3160713"/>
          <p14:tracePt t="24635" x="5354638" y="3160713"/>
          <p14:tracePt t="24649" x="5440363" y="3160713"/>
          <p14:tracePt t="24658" x="5489575" y="3160713"/>
          <p14:tracePt t="24675" x="5553075" y="3160713"/>
          <p14:tracePt t="24681" x="5588000" y="3160713"/>
          <p14:tracePt t="24693" x="5637213" y="3160713"/>
          <p14:tracePt t="24708" x="5680075" y="3160713"/>
          <p14:tracePt t="24717" x="5729288" y="3175000"/>
          <p14:tracePt t="24728" x="5778500" y="3175000"/>
          <p14:tracePt t="24737" x="5813425" y="3175000"/>
          <p14:tracePt t="24751" x="5848350" y="3175000"/>
          <p14:tracePt t="24760" x="5884863" y="3175000"/>
          <p14:tracePt t="24774" x="5934075" y="3175000"/>
          <p14:tracePt t="24782" x="5975350" y="3175000"/>
          <p14:tracePt t="24798" x="6011863" y="3175000"/>
          <p14:tracePt t="24810" x="6026150" y="3175000"/>
          <p14:tracePt t="24819" x="6046788" y="3175000"/>
          <p14:tracePt t="25131" x="6081713" y="3175000"/>
          <p14:tracePt t="25146" x="6130925" y="3175000"/>
          <p14:tracePt t="25155" x="6165850" y="3175000"/>
          <p14:tracePt t="25170" x="6180138" y="3175000"/>
          <p14:tracePt t="25184" x="6180138" y="3189288"/>
          <p14:tracePt t="25188" x="6194425" y="3189288"/>
          <p14:tracePt t="25202" x="6208713" y="3189288"/>
          <p14:tracePt t="25211" x="6216650" y="3189288"/>
          <p14:tracePt t="25448" x="6229350" y="3189288"/>
          <p14:tracePt t="26166" x="5975350" y="3252788"/>
          <p14:tracePt t="26179" x="5284788" y="3302000"/>
          <p14:tracePt t="26188" x="4959350" y="3322638"/>
          <p14:tracePt t="26204" x="4614863" y="3336925"/>
          <p14:tracePt t="26212" x="4430713" y="3351213"/>
          <p14:tracePt t="26223" x="4197350" y="3359150"/>
          <p14:tracePt t="26236" x="4049713" y="3359150"/>
          <p14:tracePt t="26244" x="3951288" y="3371850"/>
          <p14:tracePt t="26279" x="3922713" y="3371850"/>
          <p14:tracePt t="26446" x="3951288" y="3371850"/>
          <p14:tracePt t="26459" x="3971925" y="3371850"/>
          <p14:tracePt t="26472" x="4000500" y="3371850"/>
          <p14:tracePt t="26484" x="4035425" y="3371850"/>
          <p14:tracePt t="26493" x="4197350" y="3371850"/>
          <p14:tracePt t="26505" x="4346575" y="3359150"/>
          <p14:tracePt t="26520" x="4600575" y="3359150"/>
          <p14:tracePt t="26525" x="4762500" y="3359150"/>
          <p14:tracePt t="26540" x="4895850" y="3359150"/>
          <p14:tracePt t="26553" x="4987925" y="3351213"/>
          <p14:tracePt t="26562" x="5059363" y="3336925"/>
          <p14:tracePt t="26570" x="5094288" y="3336925"/>
          <p14:tracePt t="26587" x="5122863" y="3322638"/>
          <p14:tracePt t="26596" x="5137150" y="3322638"/>
          <p14:tracePt t="26605" x="5157788" y="3322638"/>
          <p14:tracePt t="26621" x="5192713" y="3308350"/>
          <p14:tracePt t="26633" x="5270500" y="3302000"/>
          <p14:tracePt t="26637" x="5319713" y="3302000"/>
          <p14:tracePt t="26650" x="5354638" y="3287713"/>
          <p14:tracePt t="26662" x="5383213" y="3287713"/>
          <p14:tracePt t="26671" x="5391150" y="3287713"/>
          <p14:tracePt t="26966" x="5391150" y="3273425"/>
          <p14:tracePt t="26987" x="5391150" y="3259138"/>
          <p14:tracePt t="27006" x="5391150" y="3252788"/>
          <p14:tracePt t="27070" x="5391150" y="3238500"/>
          <p14:tracePt t="27144" x="5403850" y="3238500"/>
          <p14:tracePt t="27156" x="5418138" y="3238500"/>
          <p14:tracePt t="27178" x="5432425" y="3238500"/>
          <p14:tracePt t="27190" x="5454650" y="3224213"/>
          <p14:tracePt t="27203" x="5467350" y="3224213"/>
          <p14:tracePt t="27227" x="5481638" y="3209925"/>
          <p14:tracePt t="27248" x="5489575" y="3209925"/>
          <p14:tracePt t="27290" x="5503863" y="3209925"/>
          <p14:tracePt t="27301" x="5518150" y="3209925"/>
          <p14:tracePt t="27315" x="5530850" y="3209925"/>
          <p14:tracePt t="27326" x="5553075" y="3203575"/>
          <p14:tracePt t="27341" x="5567363" y="3203575"/>
          <p14:tracePt t="27348" x="5581650" y="3203575"/>
          <p14:tracePt t="27370" x="5602288" y="3203575"/>
          <p14:tracePt t="27413" x="5630863" y="3203575"/>
          <p14:tracePt t="27425" x="5637213" y="3189288"/>
          <p14:tracePt t="27441" x="5665788" y="3189288"/>
          <p14:tracePt t="27450" x="5686425" y="3175000"/>
          <p14:tracePt t="27465" x="5729288" y="3175000"/>
          <p14:tracePt t="27476" x="5764213" y="3175000"/>
          <p14:tracePt t="27485" x="5778500" y="3175000"/>
          <p14:tracePt t="27496" x="5784850" y="3175000"/>
          <p14:tracePt t="27504" x="5799138" y="3160713"/>
          <p14:tracePt t="27515" x="5813425" y="3160713"/>
          <p14:tracePt t="27528" x="5848350" y="3160713"/>
          <p14:tracePt t="27542" x="5899150" y="3160713"/>
          <p14:tracePt t="27550" x="5934075" y="3160713"/>
          <p14:tracePt t="27565" x="5997575" y="3160713"/>
          <p14:tracePt t="27576" x="6032500" y="3160713"/>
          <p14:tracePt t="27585" x="6061075" y="3160713"/>
          <p14:tracePt t="27594" x="6081713" y="3160713"/>
          <p14:tracePt t="27615" x="6116638" y="3160713"/>
          <p14:tracePt t="27619" x="6159500" y="3160713"/>
          <p14:tracePt t="27628" x="6265863" y="3175000"/>
          <p14:tracePt t="27643" x="6378575" y="3175000"/>
          <p14:tracePt t="27651" x="6511925" y="3189288"/>
          <p14:tracePt t="27665" x="6604000" y="3189288"/>
          <p14:tracePt t="27678" x="6673850" y="3189288"/>
          <p14:tracePt t="27688" x="6688138" y="3189288"/>
          <p14:tracePt t="27933" x="6688138" y="3203575"/>
          <p14:tracePt t="27946" x="6673850" y="3189288"/>
          <p14:tracePt t="27958" x="6661150" y="3189288"/>
          <p14:tracePt t="27970" x="6604000" y="3175000"/>
          <p14:tracePt t="27978" x="6561138" y="3175000"/>
          <p14:tracePt t="28006" x="6462713" y="3175000"/>
          <p14:tracePt t="28016" x="6413500" y="3160713"/>
          <p14:tracePt t="28026" x="6364288" y="3160713"/>
          <p14:tracePt t="28037" x="6329363" y="3160713"/>
          <p14:tracePt t="28049" x="6307138" y="3154363"/>
          <p14:tracePt t="28058" x="6292850" y="3154363"/>
          <p14:tracePt t="28072" x="6280150" y="3154363"/>
          <p14:tracePt t="28084" x="6265863" y="3154363"/>
          <p14:tracePt t="28089" x="6243638" y="3154363"/>
          <p14:tracePt t="28105" x="6229350" y="3154363"/>
          <p14:tracePt t="28117" x="6216650" y="3154363"/>
          <p14:tracePt t="28125" x="6194425" y="3154363"/>
          <p14:tracePt t="28139" x="6180138" y="3154363"/>
          <p14:tracePt t="28151" x="6165850" y="3154363"/>
          <p14:tracePt t="28160" x="6145213" y="3154363"/>
          <p14:tracePt t="28168" x="6116638" y="3154363"/>
          <p14:tracePt t="28182" x="6075363" y="3154363"/>
          <p14:tracePt t="28196" x="6046788" y="3154363"/>
          <p14:tracePt t="28207" x="5997575" y="3140075"/>
          <p14:tracePt t="28216" x="5926138" y="3140075"/>
          <p14:tracePt t="28225" x="5784850" y="3140075"/>
          <p14:tracePt t="28240" x="5700713" y="3140075"/>
          <p14:tracePt t="28252" x="5567363" y="3125788"/>
          <p14:tracePt t="28261" x="5432425" y="3111500"/>
          <p14:tracePt t="28271" x="5305425" y="3105150"/>
          <p14:tracePt t="28288" x="5256213" y="3105150"/>
          <p14:tracePt t="28292" x="5221288" y="3090863"/>
          <p14:tracePt t="28305" x="5186363" y="3090863"/>
          <p14:tracePt t="28316" x="5157788" y="3090863"/>
          <p14:tracePt t="28328" x="5137150" y="3090863"/>
          <p14:tracePt t="28337" x="5122863" y="3090863"/>
          <p14:tracePt t="28355" x="5094288" y="3090863"/>
          <p14:tracePt t="28359" x="5073650" y="3090863"/>
          <p14:tracePt t="28371" x="5045075" y="3090863"/>
          <p14:tracePt t="28573" x="5037138" y="3090863"/>
          <p14:tracePt t="28633" x="5022850" y="3105150"/>
          <p14:tracePt t="28644" x="5010150" y="3111500"/>
          <p14:tracePt t="28654" x="5010150" y="3125788"/>
          <p14:tracePt t="28788" x="5010150" y="3140075"/>
          <p14:tracePt t="28845" x="5010150" y="3125788"/>
          <p14:tracePt t="31385" x="5022850" y="3125788"/>
          <p14:tracePt t="31848" x="5022850" y="3111500"/>
          <p14:tracePt t="31884" x="5010150" y="3111500"/>
          <p14:tracePt t="34729" x="4995863" y="3105150"/>
          <p14:tracePt t="34909" x="4995863" y="3111500"/>
          <p14:tracePt t="34918" x="4995863" y="3125788"/>
          <p14:tracePt t="34943" x="4995863" y="3140075"/>
          <p14:tracePt t="34951" x="4995863" y="3154363"/>
          <p14:tracePt t="34986" x="4995863" y="3160713"/>
          <p14:tracePt t="35124" x="4987925" y="3160713"/>
          <p14:tracePt t="35134" x="4946650" y="3154363"/>
          <p14:tracePt t="35145" x="4924425" y="3154363"/>
          <p14:tracePt t="35160" x="4910138" y="3154363"/>
          <p14:tracePt t="35178" x="4895850" y="3154363"/>
          <p14:tracePt t="35232" x="4860925" y="3154363"/>
          <p14:tracePt t="35245" x="4791075" y="3154363"/>
          <p14:tracePt t="35260" x="4741863" y="3154363"/>
          <p14:tracePt t="35268" x="4692650" y="3154363"/>
          <p14:tracePt t="35279" x="4678363" y="3154363"/>
          <p14:tracePt t="35594" x="4699000" y="3154363"/>
          <p14:tracePt t="35610" x="4699000" y="3160713"/>
          <p14:tracePt t="35625" x="4713288" y="3160713"/>
          <p14:tracePt t="35628" x="4727575" y="3160713"/>
          <p14:tracePt t="35643" x="4762500" y="3175000"/>
          <p14:tracePt t="35652" x="4811713" y="3189288"/>
          <p14:tracePt t="35662" x="4840288" y="3189288"/>
          <p14:tracePt t="35671" x="4889500" y="3203575"/>
          <p14:tracePt t="35698" x="4910138" y="3203575"/>
          <p14:tracePt t="35764" x="4924425" y="3203575"/>
          <p14:tracePt t="35779" x="4938713" y="3203575"/>
          <p14:tracePt t="35788" x="4946650" y="3209925"/>
          <p14:tracePt t="35886" x="4938713" y="3209925"/>
          <p14:tracePt t="35899" x="4910138" y="3203575"/>
          <p14:tracePt t="35910" x="4895850" y="3203575"/>
          <p14:tracePt t="35919" x="4889500" y="3203575"/>
          <p14:tracePt t="35954" x="4875213" y="3203575"/>
          <p14:tracePt t="35976" x="4846638" y="3203575"/>
          <p14:tracePt t="35992" x="4840288" y="3189288"/>
          <p14:tracePt t="36008" x="4826000" y="3189288"/>
          <p14:tracePt t="36055" x="4811713" y="3189288"/>
          <p14:tracePt t="36067" x="4791075" y="3189288"/>
          <p14:tracePt t="36082" x="4776788" y="3189288"/>
          <p14:tracePt t="36091" x="4762500" y="3189288"/>
          <p14:tracePt t="36103" x="4748213" y="3189288"/>
          <p14:tracePt t="36121" x="4741863" y="3189288"/>
          <p14:tracePt t="36134" x="4727575" y="3189288"/>
          <p14:tracePt t="36150" x="4713288" y="3189288"/>
          <p14:tracePt t="36159" x="4692650" y="3189288"/>
          <p14:tracePt t="36168" x="4664075" y="3189288"/>
          <p14:tracePt t="36181" x="4641850" y="3189288"/>
          <p14:tracePt t="36195" x="4614863" y="3189288"/>
          <p14:tracePt t="36199" x="4600575" y="3175000"/>
          <p14:tracePt t="36247" x="4592638" y="3175000"/>
          <p14:tracePt t="36303" x="4600575" y="3175000"/>
          <p14:tracePt t="36335" x="4649788" y="3175000"/>
          <p14:tracePt t="36350" x="4727575" y="3175000"/>
          <p14:tracePt t="36359" x="4762500" y="3175000"/>
          <p14:tracePt t="36374" x="4791075" y="3175000"/>
          <p14:tracePt t="36383" x="4811713" y="3175000"/>
          <p14:tracePt t="36400" x="4846638" y="3160713"/>
          <p14:tracePt t="36406" x="4895850" y="3154363"/>
          <p14:tracePt t="36419" x="4959350" y="3140075"/>
          <p14:tracePt t="36428" x="5010150" y="3125788"/>
          <p14:tracePt t="36438" x="5045075" y="3111500"/>
          <p14:tracePt t="36457" x="5073650" y="3111500"/>
          <p14:tracePt t="36834" x="5073650" y="3105150"/>
          <p14:tracePt t="36981" x="5059363" y="3111500"/>
          <p14:tracePt t="36992" x="5045075" y="3125788"/>
          <p14:tracePt t="37003" x="5022850" y="3140075"/>
          <p14:tracePt t="37012" x="5010150" y="3140075"/>
          <p14:tracePt t="37025" x="5010150" y="3154363"/>
          <p14:tracePt t="37055" x="4995863" y="3154363"/>
          <p14:tracePt t="37112" x="4987925" y="3160713"/>
          <p14:tracePt t="37125" x="4973638" y="3160713"/>
          <p14:tracePt t="37136" x="4959350" y="3175000"/>
          <p14:tracePt t="37146" x="4938713" y="3175000"/>
          <p14:tracePt t="37173" x="4924425" y="3175000"/>
          <p14:tracePt t="37686" x="4895850" y="3175000"/>
          <p14:tracePt t="37708" x="4889500" y="3175000"/>
          <p14:tracePt t="37724" x="4875213" y="3175000"/>
          <p14:tracePt t="37741" x="4860925" y="3175000"/>
          <p14:tracePt t="37765" x="4846638" y="3175000"/>
          <p14:tracePt t="38146" x="4846638" y="3189288"/>
          <p14:tracePt t="38160" x="4860925" y="3189288"/>
          <p14:tracePt t="38204" x="4860925" y="3203575"/>
          <p14:tracePt t="38217" x="4860925" y="3209925"/>
          <p14:tracePt t="38226" x="4860925" y="3224213"/>
          <p14:tracePt t="38261" x="4846638" y="3238500"/>
          <p14:tracePt t="38295" x="4846638" y="3252788"/>
          <p14:tracePt t="38329" x="4840288" y="3252788"/>
          <p14:tracePt t="38343" x="4811713" y="3252788"/>
          <p14:tracePt t="38352" x="4741863" y="3259138"/>
          <p14:tracePt t="38361" x="4713288" y="3259138"/>
          <p14:tracePt t="38376" x="4692650" y="3259138"/>
          <p14:tracePt t="38385" x="4664075" y="3259138"/>
          <p14:tracePt t="38394" x="4641850" y="3259138"/>
          <p14:tracePt t="38416" x="4629150" y="3259138"/>
          <p14:tracePt t="38428" x="4614863" y="3259138"/>
          <p14:tracePt t="38442" x="4592638" y="3252788"/>
          <p14:tracePt t="38450" x="4578350" y="3252788"/>
          <p14:tracePt t="38465" x="4551363" y="3252788"/>
          <p14:tracePt t="38518" x="4551363" y="3238500"/>
          <p14:tracePt t="38563" x="4565650" y="3238500"/>
          <p14:tracePt t="38575" x="4565650" y="3224213"/>
          <p14:tracePt t="38598" x="4565650" y="3209925"/>
          <p14:tracePt t="38611" x="4578350" y="3209925"/>
          <p14:tracePt t="38626" x="4592638" y="3203575"/>
          <p14:tracePt t="38635" x="4600575" y="3203575"/>
          <p14:tracePt t="38645" x="4629150" y="3189288"/>
          <p14:tracePt t="38654" x="4641850" y="3189288"/>
          <p14:tracePt t="38665" x="4664075" y="3175000"/>
          <p14:tracePt t="38689" x="4713288" y="3175000"/>
          <p14:tracePt t="38700" x="4727575" y="3175000"/>
          <p14:tracePt t="38712" x="4741863" y="3175000"/>
          <p14:tracePt t="38721" x="4748213" y="3160713"/>
          <p14:tracePt t="38738" x="4762500" y="3160713"/>
          <p14:tracePt t="38746" x="4776788" y="3175000"/>
          <p14:tracePt t="38755" x="4791075" y="3175000"/>
          <p14:tracePt t="38771" x="4797425" y="3175000"/>
          <p14:tracePt t="38779" x="4811713" y="3175000"/>
          <p14:tracePt t="38788" x="4811713" y="3189288"/>
          <p14:tracePt t="38822" x="4826000" y="3189288"/>
          <p14:tracePt t="38944" x="4826000" y="3175000"/>
          <p14:tracePt t="38971" x="4826000" y="3189288"/>
          <p14:tracePt t="38979" x="4826000" y="3175000"/>
          <p14:tracePt t="38992" x="4797425" y="3175000"/>
          <p14:tracePt t="39007" x="4791075" y="3175000"/>
          <p14:tracePt t="39014" x="4776788" y="3160713"/>
          <p14:tracePt t="39079" x="4762500" y="3160713"/>
          <p14:tracePt t="39104" x="4741863" y="3160713"/>
          <p14:tracePt t="39117" x="4678363" y="3160713"/>
          <p14:tracePt t="39125" x="4578350" y="3160713"/>
          <p14:tracePt t="39140" x="4465638" y="3160713"/>
          <p14:tracePt t="39150" x="4303713" y="3160713"/>
          <p14:tracePt t="39166" x="4133850" y="3154363"/>
          <p14:tracePt t="39173" x="3971925" y="3154363"/>
          <p14:tracePt t="39187" x="3859213" y="3154363"/>
          <p14:tracePt t="39195" x="3803650" y="3154363"/>
          <p14:tracePt t="39206" x="3775075" y="3160713"/>
          <p14:tracePt t="39236" x="3789363" y="3160713"/>
          <p14:tracePt t="39274" x="3803650" y="3160713"/>
          <p14:tracePt t="39341" x="3824288" y="3175000"/>
          <p14:tracePt t="39350" x="3838575" y="3175000"/>
          <p14:tracePt t="39373" x="3852863" y="3160713"/>
          <p14:tracePt t="39389" x="3859213" y="3160713"/>
          <p14:tracePt t="39398" x="3873500" y="3160713"/>
          <p14:tracePt t="39407" x="3887788" y="3160713"/>
          <p14:tracePt t="39418" x="3908425" y="3160713"/>
          <p14:tracePt t="39431" x="3957638" y="3154363"/>
          <p14:tracePt t="39448" x="3986213" y="3154363"/>
          <p14:tracePt t="39451" x="4035425" y="3140075"/>
          <p14:tracePt t="39465" x="4057650" y="3140075"/>
          <p14:tracePt t="39478" x="4084638" y="3140075"/>
          <p14:tracePt t="39487" x="4098925" y="3140075"/>
          <p14:tracePt t="39510" x="4106863" y="3140075"/>
          <p14:tracePt t="39532" x="4121150" y="3140075"/>
          <p14:tracePt t="39558" x="4133850" y="3140075"/>
          <p14:tracePt t="39567" x="4156075" y="3140075"/>
          <p14:tracePt t="39575" x="4197350" y="3140075"/>
          <p14:tracePt t="39592" x="4219575" y="3140075"/>
          <p14:tracePt t="39602" x="4248150" y="3140075"/>
          <p14:tracePt t="39612" x="4254500" y="3140075"/>
          <p14:tracePt t="39634" x="4268788" y="3140075"/>
          <p14:tracePt t="39645" x="4297363" y="3140075"/>
          <p14:tracePt t="39657" x="4297363" y="3154363"/>
          <p14:tracePt t="39669" x="4303713" y="3154363"/>
          <p14:tracePt t="39679" x="4318000" y="3154363"/>
          <p14:tracePt t="39696" x="4332288" y="3154363"/>
          <p14:tracePt t="39704" x="4352925" y="3154363"/>
          <p14:tracePt t="39713" x="4395788" y="3154363"/>
          <p14:tracePt t="39730" x="4430713" y="3154363"/>
          <p14:tracePt t="39738" x="4451350" y="3140075"/>
          <p14:tracePt t="39749" x="4479925" y="3125788"/>
          <p14:tracePt t="39765" x="4502150" y="3111500"/>
          <p14:tracePt t="39769" x="4514850" y="3111500"/>
          <p14:tracePt t="39778" x="4565650" y="3111500"/>
          <p14:tracePt t="39791" x="4600575" y="3105150"/>
          <p14:tracePt t="39804" x="4641850" y="3105150"/>
          <p14:tracePt t="39813" x="4678363" y="3105150"/>
          <p14:tracePt t="39830" x="4699000" y="3105150"/>
          <p14:tracePt t="39837" x="4741863" y="3105150"/>
          <p14:tracePt t="39847" x="4776788" y="3105150"/>
          <p14:tracePt t="39863" x="4791075" y="3105150"/>
          <p14:tracePt t="39875" x="4811713" y="3105150"/>
          <p14:tracePt t="39883" x="4826000" y="3111500"/>
          <p14:tracePt t="39898" x="4846638" y="3125788"/>
          <p14:tracePt t="39910" x="4895850" y="3154363"/>
          <p14:tracePt t="39918" x="4924425" y="3175000"/>
          <p14:tracePt t="39928" x="4973638" y="3203575"/>
          <p14:tracePt t="39938" x="4987925" y="3209925"/>
          <p14:tracePt t="39949" x="4995863" y="3224213"/>
          <p14:tracePt t="39965" x="4995863" y="3238500"/>
          <p14:tracePt t="39976" x="5010150" y="3252788"/>
          <p14:tracePt t="40061" x="5010150" y="3273425"/>
          <p14:tracePt t="40075" x="5022850" y="3302000"/>
          <p14:tracePt t="40083" x="5022850" y="3308350"/>
          <p14:tracePt t="40098" x="5022850" y="3351213"/>
          <p14:tracePt t="40106" x="5022850" y="3422650"/>
          <p14:tracePt t="40123" x="5022850" y="3471863"/>
          <p14:tracePt t="40127" x="5022850" y="3506788"/>
          <p14:tracePt t="40140" x="5010150" y="3535363"/>
          <p14:tracePt t="40431" x="5022850" y="3535363"/>
          <p14:tracePt t="40431" x="5073650" y="3535363"/>
          <p14:tracePt t="40442" x="5143500" y="3535363"/>
          <p14:tracePt t="40455" x="5340350" y="3535363"/>
          <p14:tracePt t="40481" x="5749925" y="3521075"/>
          <p14:tracePt t="40491" x="5934075" y="3506788"/>
          <p14:tracePt t="40502" x="6194425" y="3486150"/>
          <p14:tracePt t="40512" x="6315075" y="3486150"/>
          <p14:tracePt t="40521" x="6427788" y="3471863"/>
          <p14:tracePt t="40541" x="6491288" y="3457575"/>
          <p14:tracePt t="40545" x="6561138" y="3449638"/>
          <p14:tracePt t="40555" x="6604000" y="3449638"/>
          <p14:tracePt t="40569" x="6624638" y="3449638"/>
          <p14:tracePt t="40578" x="6653213" y="3449638"/>
          <p14:tracePt t="40748" x="6661150" y="3449638"/>
          <p14:tracePt t="40762" x="6688138" y="3449638"/>
          <p14:tracePt t="40771" x="6710363" y="3449638"/>
          <p14:tracePt t="40789" x="6737350" y="3449638"/>
          <p14:tracePt t="40792" x="6751638" y="3449638"/>
          <p14:tracePt t="40892" x="6759575" y="3449638"/>
          <p14:tracePt t="40960" x="6751638" y="3449638"/>
          <p14:tracePt t="40973" x="6724650" y="3449638"/>
          <p14:tracePt t="40987" x="6702425" y="3449638"/>
          <p14:tracePt t="41000" x="6673850" y="3449638"/>
          <p14:tracePt t="41009" x="6638925" y="3449638"/>
          <p14:tracePt t="41024" x="6575425" y="3449638"/>
          <p14:tracePt t="41031" x="6511925" y="3457575"/>
          <p14:tracePt t="41045" x="6456363" y="3457575"/>
          <p14:tracePt t="41054" x="6427788" y="3457575"/>
          <p14:tracePt t="41065" x="6413500" y="3457575"/>
          <p14:tracePt t="41077" x="6392863" y="3457575"/>
          <p14:tracePt t="41085" x="6364288" y="3457575"/>
          <p14:tracePt t="41095" x="6315075" y="3457575"/>
          <p14:tracePt t="41110" x="6280150" y="3457575"/>
          <p14:tracePt t="41119" x="6243638" y="3457575"/>
          <p14:tracePt t="41129" x="6216650" y="3457575"/>
          <p14:tracePt t="41143" x="6208713" y="3457575"/>
          <p14:tracePt t="41153" x="6180138" y="3457575"/>
          <p14:tracePt t="41162" x="6159500" y="3449638"/>
          <p14:tracePt t="41180" x="6145213" y="3435350"/>
          <p14:tracePt t="41184" x="6110288" y="3422650"/>
          <p14:tracePt t="41198" x="6081713" y="3408363"/>
          <p14:tracePt t="41212" x="6032500" y="3371850"/>
          <p14:tracePt t="41225" x="5997575" y="3359150"/>
          <p14:tracePt t="41229" x="5926138" y="3308350"/>
          <p14:tracePt t="41241" x="5862638" y="3302000"/>
          <p14:tracePt t="41254" x="5784850" y="3273425"/>
          <p14:tracePt t="41263" x="5749925" y="3259138"/>
          <p14:tracePt t="41277" x="5729288" y="3252788"/>
          <p14:tracePt t="41290" x="5700713" y="3252788"/>
          <p14:tracePt t="41311" x="5686425" y="3252788"/>
          <p14:tracePt t="41320" x="5680075" y="3238500"/>
          <p14:tracePt t="41330" x="5651500" y="3238500"/>
          <p14:tracePt t="41346" x="5616575" y="3238500"/>
          <p14:tracePt t="41355" x="5503863" y="3238500"/>
          <p14:tracePt t="41365" x="5391150" y="3238500"/>
          <p14:tracePt t="41377" x="5235575" y="3224213"/>
          <p14:tracePt t="41390" x="5157788" y="3209925"/>
          <p14:tracePt t="41400" x="5073650" y="3209925"/>
          <p14:tracePt t="41415" x="5045075" y="3203575"/>
          <p14:tracePt t="41428" x="5022850" y="3203575"/>
          <p14:tracePt t="41432" x="5010150" y="3203575"/>
          <p14:tracePt t="41466" x="4995863" y="3203575"/>
          <p14:tracePt t="41479" x="4987925" y="3203575"/>
          <p14:tracePt t="41509" x="4987925" y="3189288"/>
          <p14:tracePt t="41545" x="4973638" y="3189288"/>
          <p14:tracePt t="41557" x="4959350" y="3175000"/>
          <p14:tracePt t="41578" x="4946650" y="3175000"/>
          <p14:tracePt t="41592" x="4938713" y="3175000"/>
          <p14:tracePt t="41929" x="4924425" y="3175000"/>
          <p14:tracePt t="41942" x="4924425" y="3189288"/>
          <p14:tracePt t="41951" x="4938713" y="3203575"/>
          <p14:tracePt t="41965" x="4959350" y="3203575"/>
          <p14:tracePt t="41981" x="4987925" y="3224213"/>
          <p14:tracePt t="41985" x="5022850" y="3238500"/>
          <p14:tracePt t="41999" x="5059363" y="3252788"/>
          <p14:tracePt t="42011" x="5086350" y="3259138"/>
          <p14:tracePt t="42020" x="5122863" y="3259138"/>
          <p14:tracePt t="42030" x="5137150" y="3259138"/>
          <p14:tracePt t="42056" x="5157788" y="3273425"/>
          <p14:tracePt t="42066" x="5172075" y="3273425"/>
          <p14:tracePt t="42208" x="5192713" y="3273425"/>
          <p14:tracePt t="42225" x="5207000" y="3259138"/>
          <p14:tracePt t="42234" x="5235575" y="3259138"/>
          <p14:tracePt t="42245" x="5284788" y="3252788"/>
          <p14:tracePt t="42255" x="5319713" y="3252788"/>
          <p14:tracePt t="42267" x="5368925" y="3238500"/>
          <p14:tracePt t="42279" x="5467350" y="3238500"/>
          <p14:tracePt t="42292" x="5530850" y="3224213"/>
          <p14:tracePt t="42300" x="5602288" y="3209925"/>
          <p14:tracePt t="42316" x="5715000" y="3209925"/>
          <p14:tracePt t="42323" x="5799138" y="3209925"/>
          <p14:tracePt t="42337" x="5899150" y="3209925"/>
          <p14:tracePt t="42345" x="5975350" y="3224213"/>
          <p14:tracePt t="42357" x="6075363" y="3224213"/>
          <p14:tracePt t="42370" x="6159500" y="3224213"/>
          <p14:tracePt t="42378" x="6229350" y="3224213"/>
          <p14:tracePt t="42392" x="6280150" y="3224213"/>
          <p14:tracePt t="42414" x="6378575" y="3224213"/>
          <p14:tracePt t="42429" x="6413500" y="3238500"/>
          <p14:tracePt t="42437" x="6442075" y="3238500"/>
          <p14:tracePt t="42446" x="6456363" y="3238500"/>
          <p14:tracePt t="42637" x="6442075" y="3224213"/>
          <p14:tracePt t="42648" x="6427788" y="3224213"/>
          <p14:tracePt t="42944" x="6442075" y="3224213"/>
          <p14:tracePt t="43142" x="6462713" y="3160713"/>
          <p14:tracePt t="43153" x="6462713" y="3154363"/>
          <p14:tracePt t="43165" x="6462713" y="3140075"/>
          <p14:tracePt t="43592" x="6477000" y="3140075"/>
          <p14:tracePt t="43617" x="6456363" y="3125788"/>
          <p14:tracePt t="43629" x="6442075" y="3111500"/>
          <p14:tracePt t="43640" x="6442075" y="3105150"/>
          <p14:tracePt t="43649" x="6427788" y="3105150"/>
          <p14:tracePt t="43659" x="6427788" y="3090863"/>
          <p14:tracePt t="43851" x="6407150" y="3090863"/>
          <p14:tracePt t="43866" x="6392863" y="3090863"/>
          <p14:tracePt t="43876" x="6356350" y="3090863"/>
          <p14:tracePt t="43886" x="6329363" y="3090863"/>
          <p14:tracePt t="43902" x="6265863" y="3090863"/>
          <p14:tracePt t="43907" x="6216650" y="3090863"/>
          <p14:tracePt t="43920" x="6130925" y="3090863"/>
          <p14:tracePt t="43934" x="6096000" y="3105150"/>
          <p14:tracePt t="43953" x="6061075" y="3111500"/>
          <p14:tracePt t="44234" x="6011863" y="3111500"/>
          <p14:tracePt t="44249" x="5983288" y="3111500"/>
          <p14:tracePt t="44259" x="5975350" y="3111500"/>
          <p14:tracePt t="44436" x="5975350" y="3125788"/>
          <p14:tracePt t="44451" x="5975350" y="3140075"/>
          <p14:tracePt t="44460" x="5983288" y="3140075"/>
          <p14:tracePt t="44469" x="5983288" y="3154363"/>
          <p14:tracePt t="44482" x="5997575" y="3160713"/>
          <p14:tracePt t="44500" x="5997575" y="3175000"/>
          <p14:tracePt t="44506" x="6011863" y="3189288"/>
          <p14:tracePt t="44639" x="6026150" y="3189288"/>
          <p14:tracePt t="44730" x="6075363" y="3175000"/>
          <p14:tracePt t="44743" x="6096000" y="3175000"/>
          <p14:tracePt t="44753" x="6130925" y="3175000"/>
          <p14:tracePt t="44767" x="6159500" y="3175000"/>
          <p14:tracePt t="44780" x="6216650" y="3175000"/>
          <p14:tracePt t="44790" x="6257925" y="3175000"/>
          <p14:tracePt t="44799" x="6329363" y="3189288"/>
          <p14:tracePt t="44808" x="6356350" y="3203575"/>
          <p14:tracePt t="44822" x="6407150" y="3224213"/>
          <p14:tracePt t="44832" x="6456363" y="3238500"/>
          <p14:tracePt t="44844" x="6491288" y="3252788"/>
          <p14:tracePt t="44854" x="6526213" y="3287713"/>
          <p14:tracePt t="44865" x="6554788" y="3302000"/>
          <p14:tracePt t="44878" x="6575425" y="3322638"/>
          <p14:tracePt t="44890" x="6589713" y="3322638"/>
          <p14:tracePt t="44899" x="6610350" y="3351213"/>
          <p14:tracePt t="44915" x="6638925" y="3371850"/>
          <p14:tracePt t="44926" x="6653213" y="3400425"/>
          <p14:tracePt t="44935" x="6673850" y="3422650"/>
          <p14:tracePt t="44946" x="6688138" y="3449638"/>
          <p14:tracePt t="44960" x="6702425" y="3471863"/>
          <p14:tracePt t="44981" x="6702425" y="3486150"/>
          <p14:tracePt t="45080" x="6688138" y="3486150"/>
          <p14:tracePt t="45092" x="6673850" y="3486150"/>
          <p14:tracePt t="45117" x="6653213" y="3471863"/>
          <p14:tracePt t="45126" x="6638925" y="3471863"/>
          <p14:tracePt t="45134" x="6624638" y="3471863"/>
          <p14:tracePt t="45169" x="6610350" y="3471863"/>
          <p14:tracePt t="45193" x="6604000" y="3457575"/>
          <p14:tracePt t="45213" x="6589713" y="3457575"/>
          <p14:tracePt t="45230" x="6575425" y="3449638"/>
          <p14:tracePt t="45241" x="6554788" y="3449638"/>
          <p14:tracePt t="45251" x="6540500" y="3435350"/>
          <p14:tracePt t="45260" x="6511925" y="3435350"/>
          <p14:tracePt t="45270" x="6491288" y="3422650"/>
          <p14:tracePt t="45292" x="6477000" y="3422650"/>
          <p14:tracePt t="45384" x="6456363" y="3449638"/>
          <p14:tracePt t="45393" x="6413500" y="3457575"/>
          <p14:tracePt t="45407" x="6364288" y="3471863"/>
          <p14:tracePt t="45417" x="6343650" y="3471863"/>
          <p14:tracePt t="45434" x="6315075" y="3498850"/>
          <p14:tracePt t="45439" x="6292850" y="3498850"/>
          <p14:tracePt t="45453" x="6229350" y="3498850"/>
          <p14:tracePt t="45462" x="6180138" y="3506788"/>
          <p14:tracePt t="45473" x="6110288" y="3521075"/>
          <p14:tracePt t="45486" x="6046788" y="3535363"/>
          <p14:tracePt t="45496" x="5934075" y="3535363"/>
          <p14:tracePt t="45508" x="5835650" y="3549650"/>
          <p14:tracePt t="45523" x="5665788" y="3549650"/>
          <p14:tracePt t="45531" x="5553075" y="3549650"/>
          <p14:tracePt t="45545" x="5418138" y="3549650"/>
          <p14:tracePt t="45554" x="5291138" y="3556000"/>
          <p14:tracePt t="45565" x="5207000" y="3556000"/>
          <p14:tracePt t="45577" x="5137150" y="3556000"/>
          <p14:tracePt t="45586" x="5108575" y="3556000"/>
          <p14:tracePt t="45720" x="5094288" y="3556000"/>
          <p14:tracePt t="45744" x="5086350" y="3556000"/>
          <p14:tracePt t="45757" x="5073650" y="3556000"/>
          <p14:tracePt t="45766" x="5045075" y="3556000"/>
          <p14:tracePt t="45790" x="5022850" y="3556000"/>
          <p14:tracePt t="45790" x="4987925" y="3570288"/>
          <p14:tracePt t="45800" x="4946650" y="3584575"/>
          <p14:tracePt t="45810" x="4875213" y="3605213"/>
          <p14:tracePt t="45821" x="4826000" y="3619500"/>
          <p14:tracePt t="45848" x="4699000" y="3648075"/>
          <p14:tracePt t="45858" x="4649788" y="3654425"/>
          <p14:tracePt t="45867" x="4629150" y="3654425"/>
          <p14:tracePt t="45881" x="4600575" y="3654425"/>
          <p14:tracePt t="45901" x="4592638" y="3654425"/>
          <p14:tracePt t="45915" x="4578350" y="3654425"/>
          <p14:tracePt t="45924" x="4578350" y="3683000"/>
          <p14:tracePt t="45934" x="4565650" y="3683000"/>
          <p14:tracePt t="45948" x="4529138" y="3697288"/>
          <p14:tracePt t="45957" x="4514850" y="3703638"/>
          <p14:tracePt t="45969" x="4465638" y="3732213"/>
          <p14:tracePt t="45979" x="4402138" y="3746500"/>
          <p14:tracePt t="45988" x="4367213" y="3752850"/>
          <p14:tracePt t="46002" x="4297363" y="3781425"/>
          <p14:tracePt t="46013" x="4254500" y="3781425"/>
          <p14:tracePt t="46026" x="4197350" y="3795713"/>
          <p14:tracePt t="46035" x="4156075" y="3795713"/>
          <p14:tracePt t="46046" x="4148138" y="3795713"/>
          <p14:tracePt t="46059" x="4133850" y="3795713"/>
          <p14:tracePt t="46068" x="4121150" y="3795713"/>
          <p14:tracePt t="46269" x="4133850" y="3795713"/>
          <p14:tracePt t="46304" x="4148138" y="3795713"/>
          <p14:tracePt t="46337" x="4170363" y="3795713"/>
          <p14:tracePt t="46350" x="4170363" y="3803650"/>
          <p14:tracePt t="46362" x="4184650" y="3803650"/>
          <p14:tracePt t="46371" x="4205288" y="3816350"/>
          <p14:tracePt t="46384" x="4219575" y="3816350"/>
          <p14:tracePt t="46406" x="4254500" y="3830638"/>
          <p14:tracePt t="46421" x="4297363" y="3830638"/>
          <p14:tracePt t="46430" x="4381500" y="3830638"/>
          <p14:tracePt t="46440" x="4451350" y="3844925"/>
          <p14:tracePt t="46453" x="4565650" y="3852863"/>
          <p14:tracePt t="46461" x="4614863" y="3852863"/>
          <p14:tracePt t="46473" x="4664075" y="3852863"/>
          <p14:tracePt t="46485" x="4692650" y="3852863"/>
          <p14:tracePt t="46494" x="4699000" y="3852863"/>
          <p14:tracePt t="46575" x="4713288" y="3852863"/>
          <p14:tracePt t="46587" x="4776788" y="3844925"/>
          <p14:tracePt t="46600" x="4840288" y="3830638"/>
          <p14:tracePt t="46613" x="4895850" y="3830638"/>
          <p14:tracePt t="46621" x="4995863" y="3816350"/>
          <p14:tracePt t="46632" x="5094288" y="3795713"/>
          <p14:tracePt t="46642" x="5284788" y="3752850"/>
          <p14:tracePt t="46656" x="5403850" y="3746500"/>
          <p14:tracePt t="46669" x="5616575" y="3746500"/>
          <p14:tracePt t="46678" x="5784850" y="3732213"/>
          <p14:tracePt t="46688" x="5997575" y="3732213"/>
          <p14:tracePt t="46705" x="6194425" y="3732213"/>
          <p14:tracePt t="46724" x="6638925" y="3746500"/>
          <p14:tracePt t="46737" x="6823075" y="3746500"/>
          <p14:tracePt t="46745" x="6907213" y="3746500"/>
          <p14:tracePt t="46754" x="6956425" y="3732213"/>
          <p14:tracePt t="46768" x="6985000" y="3717925"/>
          <p14:tracePt t="46776" x="6999288" y="3717925"/>
          <p14:tracePt t="47429" x="6970713" y="3746500"/>
          <p14:tracePt t="47441" x="6950075" y="3746500"/>
          <p14:tracePt t="47462" x="6935788" y="3752850"/>
          <p14:tracePt t="47477" x="6921500" y="3752850"/>
          <p14:tracePt t="47485" x="6907213" y="3767138"/>
          <p14:tracePt t="47503" x="6907213" y="3781425"/>
          <p14:tracePt t="47507" x="6900863" y="3781425"/>
          <p14:tracePt t="47531" x="6886575" y="3795713"/>
          <p14:tracePt t="47551" x="6872288" y="3795713"/>
          <p14:tracePt t="47567" x="6872288" y="3803650"/>
          <p14:tracePt t="47575" x="6858000" y="3803650"/>
          <p14:tracePt t="47990" x="6837363" y="3803650"/>
          <p14:tracePt t="48007" x="6808788" y="3803650"/>
          <p14:tracePt t="48018" x="6788150" y="3816350"/>
          <p14:tracePt t="48027" x="6759575" y="3830638"/>
          <p14:tracePt t="48041" x="6737350" y="3844925"/>
          <p14:tracePt t="48055" x="6710363" y="3844925"/>
          <p14:tracePt t="48060" x="6688138" y="3867150"/>
          <p14:tracePt t="48069" x="6661150" y="3867150"/>
          <p14:tracePt t="48082" x="6638925" y="3867150"/>
          <p14:tracePt t="48095" x="6610350" y="3867150"/>
          <p14:tracePt t="48104" x="6589713" y="3867150"/>
          <p14:tracePt t="48117" x="6554788" y="3867150"/>
          <p14:tracePt t="48133" x="6526213" y="3879850"/>
          <p14:tracePt t="48136" x="6491288" y="3879850"/>
          <p14:tracePt t="48149" x="6462713" y="3879850"/>
          <p14:tracePt t="48162" x="6407150" y="3879850"/>
          <p14:tracePt t="48170" x="6356350" y="3879850"/>
          <p14:tracePt t="48183" x="6280150" y="3879850"/>
          <p14:tracePt t="48206" x="6110288" y="3894138"/>
          <p14:tracePt t="48220" x="6032500" y="3902075"/>
          <p14:tracePt t="48229" x="5926138" y="3902075"/>
          <p14:tracePt t="48242" x="5835650" y="3902075"/>
          <p14:tracePt t="48255" x="5735638" y="3902075"/>
          <p14:tracePt t="48265" x="5665788" y="3902075"/>
          <p14:tracePt t="48274" x="5630863" y="3894138"/>
          <p14:tracePt t="48292" x="5553075" y="3894138"/>
          <p14:tracePt t="48298" x="5503863" y="3894138"/>
          <p14:tracePt t="48310" x="5454650" y="3894138"/>
          <p14:tracePt t="48319" x="5403850" y="3894138"/>
          <p14:tracePt t="48329" x="5383213" y="3894138"/>
          <p14:tracePt t="48343" x="5368925" y="3894138"/>
          <p14:tracePt t="48352" x="5354638" y="3894138"/>
          <p14:tracePt t="48365" x="5340350" y="3894138"/>
          <p14:tracePt t="48473" x="5334000" y="3894138"/>
          <p14:tracePt t="48478" x="5319713" y="3894138"/>
          <p14:tracePt t="48488" x="5305425" y="3916363"/>
          <p14:tracePt t="48496" x="5284788" y="3930650"/>
          <p14:tracePt t="48509" x="5270500" y="3943350"/>
          <p14:tracePt t="48523" x="5235575" y="3951288"/>
          <p14:tracePt t="48537" x="5192713" y="3965575"/>
          <p14:tracePt t="48546" x="5157788" y="3965575"/>
          <p14:tracePt t="48554" x="5137150" y="3979863"/>
          <p14:tracePt t="48572" x="5086350" y="3979863"/>
          <p14:tracePt t="48576" x="5045075" y="3994150"/>
          <p14:tracePt t="48590" x="4995863" y="3994150"/>
          <p14:tracePt t="48603" x="4959350" y="3994150"/>
          <p14:tracePt t="48611" x="4973638" y="3994150"/>
          <p14:tracePt t="48621" x="4973638" y="3979863"/>
          <p14:tracePt t="48639" x="4959350" y="3979863"/>
          <p14:tracePt t="48904" x="4959350" y="3994150"/>
          <p14:tracePt t="48972" x="4946650" y="3994150"/>
          <p14:tracePt t="48983" x="4946650" y="3979863"/>
          <p14:tracePt t="48992" x="4938713" y="3979863"/>
          <p14:tracePt t="49004" x="4938713" y="4000500"/>
          <p14:tracePt t="49020" x="4895850" y="4014788"/>
          <p14:tracePt t="49029" x="4895850" y="3994150"/>
          <p14:tracePt t="49503" x="4946650" y="3879850"/>
          <p14:tracePt t="49512" x="4959350" y="3879850"/>
          <p14:tracePt t="49546" x="4938713" y="3879850"/>
          <p14:tracePt t="49556" x="4895850" y="3879850"/>
          <p14:tracePt t="49572" x="4889500" y="3879850"/>
          <p14:tracePt t="49584" x="4895850" y="3879850"/>
          <p14:tracePt t="49594" x="4910138" y="3879850"/>
          <p14:tracePt t="49622" x="4924425" y="3879850"/>
          <p14:tracePt t="50166" x="4895850" y="3879850"/>
          <p14:tracePt t="50176" x="4846638" y="3894138"/>
          <p14:tracePt t="50185" x="4776788" y="3902075"/>
          <p14:tracePt t="50202" x="4727575" y="3930650"/>
          <p14:tracePt t="50211" x="4649788" y="3930650"/>
          <p14:tracePt t="50219" x="4600575" y="3943350"/>
          <p14:tracePt t="50236" x="4551363" y="3943350"/>
          <p14:tracePt t="50244" x="4514850" y="3951288"/>
          <p14:tracePt t="50254" x="4445000" y="3965575"/>
          <p14:tracePt t="50271" x="4402138" y="3965575"/>
          <p14:tracePt t="50279" x="4346575" y="3979863"/>
          <p14:tracePt t="50290" x="4303713" y="3994150"/>
          <p14:tracePt t="50303" x="4283075" y="3994150"/>
          <p14:tracePt t="50312" x="4268788" y="3994150"/>
          <p14:tracePt t="50332" x="4254500" y="3994150"/>
          <p14:tracePt t="50487" x="4283075" y="4014788"/>
          <p14:tracePt t="50500" x="4283075" y="4029075"/>
          <p14:tracePt t="50517" x="4297363" y="4043363"/>
          <p14:tracePt t="50521" x="4303713" y="4043363"/>
          <p14:tracePt t="50538" x="4318000" y="4049713"/>
          <p14:tracePt t="50546" x="4332288" y="4049713"/>
          <p14:tracePt t="50557" x="4346575" y="4064000"/>
          <p14:tracePt t="50574" x="4381500" y="4064000"/>
          <p14:tracePt t="50578" x="4402138" y="4078288"/>
          <p14:tracePt t="50592" x="4430713" y="4092575"/>
          <p14:tracePt t="50610" x="4451350" y="4092575"/>
          <p14:tracePt t="50615" x="4465638" y="4092575"/>
          <p14:tracePt t="50660" x="4479925" y="4092575"/>
          <p14:tracePt t="50682" x="4494213" y="4098925"/>
          <p14:tracePt t="50987" x="4479925" y="4127500"/>
          <p14:tracePt t="51000" x="4430713" y="4148138"/>
          <p14:tracePt t="51010" x="4416425" y="4176713"/>
          <p14:tracePt t="51019" x="4395788" y="4197350"/>
          <p14:tracePt t="51038" x="4381500" y="4211638"/>
          <p14:tracePt t="51042" x="4367213" y="4240213"/>
          <p14:tracePt t="51052" x="4352925" y="4248150"/>
          <p14:tracePt t="51065" x="4346575" y="4275138"/>
          <p14:tracePt t="51078" x="4332288" y="4275138"/>
          <p14:tracePt t="51098" x="4318000" y="4297363"/>
          <p14:tracePt t="51107" x="4318000" y="4311650"/>
          <p14:tracePt t="51120" x="4303713" y="4324350"/>
          <p14:tracePt t="51133" x="4303713" y="4338638"/>
          <p14:tracePt t="51162" x="4303713" y="4346575"/>
          <p14:tracePt t="51181" x="4303713" y="4360863"/>
          <p14:tracePt t="51186" x="4318000" y="4360863"/>
          <p14:tracePt t="51199" x="4332288" y="4346575"/>
          <p14:tracePt t="51242" x="4367213" y="4311650"/>
          <p14:tracePt t="51242" x="4346575" y="4346575"/>
          <p14:tracePt t="51533" x="4395788" y="4225925"/>
          <p14:tracePt t="51545" x="4430713" y="4225925"/>
          <p14:tracePt t="51562" x="4451350" y="4248150"/>
          <p14:tracePt t="51570" x="4479925" y="4248150"/>
          <p14:tracePt t="51582" x="4543425" y="4260850"/>
          <p14:tracePt t="51606" x="4592638" y="4260850"/>
          <p14:tracePt t="51621" x="4592638" y="4248150"/>
          <p14:tracePt t="51648" x="4578350" y="4240213"/>
          <p14:tracePt t="51681" x="4565650" y="4225925"/>
          <p14:tracePt t="51705" x="4551363" y="4225925"/>
          <p14:tracePt t="51718" x="4543425" y="4225925"/>
          <p14:tracePt t="51726" x="4514850" y="4211638"/>
          <p14:tracePt t="51740" x="4502150" y="4211638"/>
          <p14:tracePt t="51754" x="4494213" y="4225925"/>
          <p14:tracePt t="51760" x="4451350" y="4225925"/>
          <p14:tracePt t="51773" x="4430713" y="4225925"/>
          <p14:tracePt t="51790" x="4402138" y="4248150"/>
          <p14:tracePt t="51801" x="4381500" y="4260850"/>
          <p14:tracePt t="51810" x="4352925" y="4275138"/>
          <p14:tracePt t="51819" x="4332288" y="4297363"/>
          <p14:tracePt t="51828" x="4318000" y="4311650"/>
          <p14:tracePt t="51841" x="4303713" y="4324350"/>
          <p14:tracePt t="51987" x="4303713" y="4311650"/>
          <p14:tracePt t="52022" x="4303713" y="4324350"/>
          <p14:tracePt t="52053" x="4297363" y="4324350"/>
          <p14:tracePt t="52254" x="4318000" y="4289425"/>
          <p14:tracePt t="52271" x="4381500" y="4240213"/>
          <p14:tracePt t="52280" x="4451350" y="4191000"/>
          <p14:tracePt t="52294" x="4514850" y="4141788"/>
          <p14:tracePt t="52304" x="4565650" y="4113213"/>
          <p14:tracePt t="52318" x="4629150" y="4078288"/>
          <p14:tracePt t="52326" x="4664075" y="4049713"/>
          <p14:tracePt t="52336" x="4699000" y="4014788"/>
          <p14:tracePt t="52345" x="4727575" y="4014788"/>
          <p14:tracePt t="52359" x="4776788" y="3994150"/>
          <p14:tracePt t="52369" x="4811713" y="3965575"/>
          <p14:tracePt t="52379" x="4846638" y="3951288"/>
          <p14:tracePt t="52396" x="4875213" y="3943350"/>
          <p14:tracePt t="52405" x="4889500" y="3943350"/>
          <p14:tracePt t="52492" x="4895850" y="3943350"/>
          <p14:tracePt t="52507" x="4910138" y="3943350"/>
          <p14:tracePt t="52672" x="4973638" y="3943350"/>
          <p14:tracePt t="52684" x="4987925" y="3943350"/>
          <p14:tracePt t="52695" x="4995863" y="3943350"/>
          <p14:tracePt t="52718" x="5010150" y="3943350"/>
          <p14:tracePt t="52744" x="5037138" y="3943350"/>
          <p14:tracePt t="52759" x="5045075" y="3951288"/>
          <p14:tracePt t="52764" x="5059363" y="3951288"/>
          <p14:tracePt t="52809" x="5073650" y="3951288"/>
          <p14:tracePt t="52830" x="5094288" y="3951288"/>
          <p14:tracePt t="52841" x="5122863" y="3943350"/>
          <p14:tracePt t="52854" x="5137150" y="3943350"/>
          <p14:tracePt t="52867" x="5143500" y="3943350"/>
          <p14:tracePt t="52875" x="5143500" y="3930650"/>
          <p14:tracePt t="53089" x="5157788" y="3930650"/>
          <p14:tracePt t="53101" x="5186363" y="3916363"/>
          <p14:tracePt t="53121" x="5207000" y="3916363"/>
          <p14:tracePt t="53133" x="5221288" y="3916363"/>
          <p14:tracePt t="53146" x="5235575" y="3916363"/>
          <p14:tracePt t="53198" x="5241925" y="3916363"/>
          <p14:tracePt t="53326" x="5256213" y="3916363"/>
          <p14:tracePt t="53349" x="5270500" y="3916363"/>
          <p14:tracePt t="53369" x="5284788" y="3902075"/>
          <p14:tracePt t="53390" x="5291138" y="3894138"/>
          <p14:tracePt t="53405" x="5305425" y="3894138"/>
          <p14:tracePt t="53413" x="5319713" y="3894138"/>
          <p14:tracePt t="53426" x="5334000" y="3894138"/>
          <p14:tracePt t="53438" x="5354638" y="3894138"/>
          <p14:tracePt t="53451" x="5368925" y="3894138"/>
          <p14:tracePt t="53459" x="5383213" y="3894138"/>
          <p14:tracePt t="53473" x="5391150" y="3879850"/>
          <p14:tracePt t="53493" x="5418138" y="3879850"/>
          <p14:tracePt t="53516" x="5432425" y="3879850"/>
          <p14:tracePt t="53525" x="5440363" y="3879850"/>
          <p14:tracePt t="53553" x="5454650" y="3879850"/>
          <p14:tracePt t="53562" x="5467350" y="3879850"/>
          <p14:tracePt t="53571" x="5481638" y="3879850"/>
          <p14:tracePt t="53610" x="5489575" y="3879850"/>
          <p14:tracePt t="53649" x="5503863" y="3879850"/>
          <p14:tracePt t="53661" x="5518150" y="3879850"/>
          <p14:tracePt t="53673" x="5530850" y="3879850"/>
          <p14:tracePt t="53689" x="5538788" y="3879850"/>
          <p14:tracePt t="53694" x="5567363" y="3894138"/>
          <p14:tracePt t="53710" x="5581650" y="3902075"/>
          <p14:tracePt t="53718" x="5588000" y="3902075"/>
          <p14:tracePt t="53732" x="5616575" y="3902075"/>
          <p14:tracePt t="53742" x="5630863" y="3902075"/>
          <p14:tracePt t="53751" x="5651500" y="3916363"/>
          <p14:tracePt t="53762" x="5686425" y="3930650"/>
          <p14:tracePt t="53778" x="5749925" y="3951288"/>
          <p14:tracePt t="53787" x="5784850" y="3951288"/>
          <p14:tracePt t="53796" x="5848350" y="3979863"/>
          <p14:tracePt t="53813" x="5876925" y="3979863"/>
          <p14:tracePt t="53821" x="5934075" y="3994150"/>
          <p14:tracePt t="53831" x="5962650" y="4000500"/>
          <p14:tracePt t="53845" x="5975350" y="4014788"/>
          <p14:tracePt t="53858" x="5983288" y="4014788"/>
          <p14:tracePt t="54078" x="5975350" y="4014788"/>
          <p14:tracePt t="54158" x="5975350" y="4000500"/>
          <p14:tracePt t="54167" x="5962650" y="4000500"/>
          <p14:tracePt t="54212" x="5975350" y="3994150"/>
          <p14:tracePt t="54279" x="5975350" y="3979863"/>
          <p14:tracePt t="54291" x="5983288" y="3951288"/>
          <p14:tracePt t="54315" x="5997575" y="3943350"/>
          <p14:tracePt t="54384" x="5997575" y="3930650"/>
          <p14:tracePt t="54392" x="6011863" y="3916363"/>
          <p14:tracePt t="54472" x="6011863" y="3902075"/>
          <p14:tracePt t="54491" x="6011863" y="3894138"/>
          <p14:tracePt t="54612" x="6011863" y="3916363"/>
          <p14:tracePt t="54621" x="6026150" y="3930650"/>
          <p14:tracePt t="54635" x="6026150" y="3943350"/>
          <p14:tracePt t="54640" x="6032500" y="3943350"/>
          <p14:tracePt t="54651" x="6032500" y="3951288"/>
          <p14:tracePt t="54675" x="6046788" y="3951288"/>
          <p14:tracePt t="54821" x="6061075" y="3951288"/>
          <p14:tracePt t="54844" x="6081713" y="3951288"/>
          <p14:tracePt t="54853" x="6096000" y="3951288"/>
          <p14:tracePt t="54876" x="6110288" y="3951288"/>
          <p14:tracePt t="54891" x="6130925" y="3951288"/>
          <p14:tracePt t="54900" x="6159500" y="3951288"/>
          <p14:tracePt t="54915" x="6194425" y="3951288"/>
          <p14:tracePt t="54926" x="6216650" y="3965575"/>
          <p14:tracePt t="54935" x="6229350" y="3965575"/>
          <p14:tracePt t="54944" x="6243638" y="3965575"/>
          <p14:tracePt t="55159" x="6265863" y="3979863"/>
          <p14:tracePt t="55171" x="6280150" y="3979863"/>
          <p14:tracePt t="55181" x="6292850" y="3979863"/>
          <p14:tracePt t="55248" x="6307138" y="3979863"/>
          <p14:tracePt t="55528" x="6315075" y="3979863"/>
          <p14:tracePt t="55541" x="6329363" y="3979863"/>
          <p14:tracePt t="55565" x="6343650" y="3979863"/>
          <p14:tracePt t="55575" x="6356350" y="3979863"/>
          <p14:tracePt t="55586" x="6378575" y="3979863"/>
          <p14:tracePt t="55600" x="6407150" y="3979863"/>
          <p14:tracePt t="55619" x="6427788" y="3979863"/>
          <p14:tracePt t="55619" x="6456363" y="3965575"/>
          <p14:tracePt t="55629" x="6477000" y="3965575"/>
          <p14:tracePt t="55643" x="6511925" y="3965575"/>
          <p14:tracePt t="55656" x="6554788" y="3965575"/>
          <p14:tracePt t="55666" x="6575425" y="3951288"/>
          <p14:tracePt t="55674" x="6624638" y="3943350"/>
          <p14:tracePt t="55689" x="6673850" y="3943350"/>
          <p14:tracePt t="55701" x="6737350" y="3943350"/>
          <p14:tracePt t="55710" x="6759575" y="3943350"/>
          <p14:tracePt t="55719" x="6800850" y="3943350"/>
          <p14:tracePt t="55734" x="6823075" y="3930650"/>
          <p14:tracePt t="55743" x="6851650" y="3930650"/>
          <p14:tracePt t="55752" x="6858000" y="3930650"/>
          <p14:tracePt t="55769" x="6872288" y="3930650"/>
          <p14:tracePt t="55778" x="6886575" y="3930650"/>
          <p14:tracePt t="55792" x="6900863" y="3916363"/>
          <p14:tracePt t="55801" x="6907213" y="3916363"/>
          <p14:tracePt t="55911" x="6900863" y="3916363"/>
          <p14:tracePt t="55934" x="6886575" y="3902075"/>
          <p14:tracePt t="55946" x="6858000" y="3902075"/>
          <p14:tracePt t="55955" x="6788150" y="3902075"/>
          <p14:tracePt t="55981" x="6511925" y="3902075"/>
          <p14:tracePt t="55996" x="6257925" y="3902075"/>
          <p14:tracePt t="56004" x="5997575" y="3902075"/>
          <p14:tracePt t="56015" x="5700713" y="3916363"/>
          <p14:tracePt t="56028" x="5467350" y="3930650"/>
          <p14:tracePt t="56037" x="5157788" y="3965575"/>
          <p14:tracePt t="56048" x="4946650" y="3994150"/>
          <p14:tracePt t="56062" x="4713288" y="4000500"/>
          <p14:tracePt t="56070" x="4565650" y="4014788"/>
          <p14:tracePt t="56080" x="4445000" y="4043363"/>
          <p14:tracePt t="56094" x="4367213" y="4064000"/>
          <p14:tracePt t="56103" x="4268788" y="4078288"/>
          <p14:tracePt t="56117" x="4184650" y="4078288"/>
          <p14:tracePt t="56127" x="4049713" y="4113213"/>
          <p14:tracePt t="56135" x="3957638" y="4113213"/>
          <p14:tracePt t="56149" x="3873500" y="4127500"/>
          <p14:tracePt t="56161" x="3789363" y="4141788"/>
          <p14:tracePt t="56175" x="3752850" y="4141788"/>
          <p14:tracePt t="56183" x="3703638" y="4141788"/>
          <p14:tracePt t="56199" x="3662363" y="4148138"/>
          <p14:tracePt t="56206" x="3625850" y="4148138"/>
          <p14:tracePt t="56218" x="3605213" y="4162425"/>
          <p14:tracePt t="56228" x="3590925" y="4162425"/>
          <p14:tracePt t="56238" x="3562350" y="4176713"/>
          <p14:tracePt t="56255" x="3562350" y="4191000"/>
          <p14:tracePt t="56259" x="3541713" y="4191000"/>
          <p14:tracePt t="56271" x="3527425" y="4211638"/>
          <p14:tracePt t="56287" x="3513138" y="4225925"/>
          <p14:tracePt t="56295" x="3506788" y="4248150"/>
          <p14:tracePt t="56307" x="3492500" y="4260850"/>
          <p14:tracePt t="56316" x="3492500" y="4289425"/>
          <p14:tracePt t="56329" x="3478213" y="4311650"/>
          <p14:tracePt t="56338" x="3463925" y="4324350"/>
          <p14:tracePt t="56364" x="3443288" y="4360863"/>
          <p14:tracePt t="56379" x="3443288" y="4375150"/>
          <p14:tracePt t="56384" x="3443288" y="4387850"/>
          <p14:tracePt t="56398" x="3443288" y="4410075"/>
          <p14:tracePt t="56410" x="3429000" y="4424363"/>
          <p14:tracePt t="56419" x="3429000" y="4445000"/>
          <p14:tracePt t="56429" x="3443288" y="4473575"/>
          <p14:tracePt t="56442" x="3457575" y="4508500"/>
          <p14:tracePt t="56452" x="3463925" y="4522788"/>
          <p14:tracePt t="56462" x="3478213" y="4537075"/>
          <p14:tracePt t="56478" x="3492500" y="4543425"/>
          <p14:tracePt t="56487" x="3513138" y="4572000"/>
          <p14:tracePt t="56497" x="3562350" y="4600575"/>
          <p14:tracePt t="56511" x="3576638" y="4600575"/>
          <p14:tracePt t="56529" x="3556000" y="4586288"/>
          <p14:tracePt t="56902" x="3556000" y="4473575"/>
          <p14:tracePt t="56916" x="3654425" y="4410075"/>
          <p14:tracePt t="56926" x="3789363" y="4410075"/>
          <p14:tracePt t="56935" x="3810000" y="4395788"/>
          <p14:tracePt t="56964" x="3824288" y="4395788"/>
          <p14:tracePt t="56968" x="3824288" y="4387850"/>
          <p14:tracePt t="57079" x="3852863" y="4387850"/>
          <p14:tracePt t="57083" x="3902075" y="4387850"/>
          <p14:tracePt t="57096" x="3971925" y="4387850"/>
          <p14:tracePt t="57107" x="4121150" y="4387850"/>
          <p14:tracePt t="57119" x="4205288" y="4410075"/>
          <p14:tracePt t="57133" x="4367213" y="4445000"/>
          <p14:tracePt t="57137" x="4514850" y="4459288"/>
          <p14:tracePt t="57152" x="4797425" y="4494213"/>
          <p14:tracePt t="57161" x="4973638" y="4537075"/>
          <p14:tracePt t="57170" x="5137150" y="4543425"/>
          <p14:tracePt t="57187" x="5319713" y="4543425"/>
          <p14:tracePt t="57196" x="5403850" y="4543425"/>
          <p14:tracePt t="57204" x="5467350" y="4557713"/>
          <p14:tracePt t="57221" x="5538788" y="4572000"/>
          <p14:tracePt t="57229" x="5567363" y="4586288"/>
          <p14:tracePt t="57240" x="5602288" y="4600575"/>
          <p14:tracePt t="57253" x="5665788" y="4606925"/>
          <p14:tracePt t="57261" x="5700713" y="4606925"/>
          <p14:tracePt t="57271" x="5749925" y="4621213"/>
          <p14:tracePt t="57288" x="5778500" y="4621213"/>
          <p14:tracePt t="57296" x="5799138" y="4621213"/>
          <p14:tracePt t="57309" x="5813425" y="4621213"/>
          <p14:tracePt t="57530" x="5827713" y="4621213"/>
          <p14:tracePt t="57546" x="5835650" y="4606925"/>
          <p14:tracePt t="57558" x="5848350" y="4606925"/>
          <p14:tracePt t="57568" x="5876925" y="4606925"/>
          <p14:tracePt t="57577" x="5899150" y="4600575"/>
          <p14:tracePt t="57591" x="5926138" y="4586288"/>
          <p14:tracePt t="57610" x="5948363" y="4586288"/>
          <p14:tracePt t="57611" x="5983288" y="4572000"/>
          <p14:tracePt t="57623" x="6011863" y="4557713"/>
          <p14:tracePt t="57639" x="6032500" y="4522788"/>
          <p14:tracePt t="57643" x="6046788" y="4494213"/>
          <p14:tracePt t="57659" x="6081713" y="4445000"/>
          <p14:tracePt t="57668" x="6110288" y="4410075"/>
          <p14:tracePt t="57677" x="6130925" y="4360863"/>
          <p14:tracePt t="57693" x="6145213" y="4297363"/>
          <p14:tracePt t="57702" x="6159500" y="4225925"/>
          <p14:tracePt t="57715" x="6159500" y="4148138"/>
          <p14:tracePt t="57722" x="6159500" y="4064000"/>
          <p14:tracePt t="57737" x="6159500" y="3994150"/>
          <p14:tracePt t="57745" x="6159500" y="3943350"/>
          <p14:tracePt t="57756" x="6145213" y="3902075"/>
          <p14:tracePt t="57771" x="6130925" y="3879850"/>
          <p14:tracePt t="57781" x="6116638" y="3852863"/>
          <p14:tracePt t="57795" x="6116638" y="3830638"/>
          <p14:tracePt t="57801" x="6110288" y="3803650"/>
          <p14:tracePt t="57815" x="6110288" y="3781425"/>
          <p14:tracePt t="57824" x="6096000" y="3767138"/>
          <p14:tracePt t="57835" x="6081713" y="3752850"/>
          <p14:tracePt t="57847" x="6081713" y="3746500"/>
          <p14:tracePt t="57857" x="6075363" y="3746500"/>
          <p14:tracePt t="57870" x="6075363" y="3732213"/>
          <p14:tracePt t="57905" x="6061075" y="3732213"/>
          <p14:tracePt t="57916" x="6046788" y="3717925"/>
          <p14:tracePt t="57925" x="6032500" y="3717925"/>
          <p14:tracePt t="58093" x="6026150" y="3717925"/>
          <p14:tracePt t="58106" x="5962650" y="3717925"/>
          <p14:tracePt t="58120" x="5884863" y="3732213"/>
          <p14:tracePt t="58129" x="5764213" y="3746500"/>
          <p14:tracePt t="58140" x="5700713" y="3746500"/>
          <p14:tracePt t="58152" x="5680075" y="3752850"/>
          <p14:tracePt t="58161" x="5651500" y="3767138"/>
          <p14:tracePt t="58174" x="5630863" y="3767138"/>
          <p14:tracePt t="58296" x="5616575" y="3781425"/>
          <p14:tracePt t="58309" x="5602288" y="3781425"/>
          <p14:tracePt t="58321" x="5581650" y="3781425"/>
          <p14:tracePt t="58329" x="5567363" y="3781425"/>
          <p14:tracePt t="58341" x="5538788" y="3781425"/>
          <p14:tracePt t="58364" x="5481638" y="3803650"/>
          <p14:tracePt t="58365" x="5432425" y="3816350"/>
          <p14:tracePt t="58376" x="5391150" y="3816350"/>
          <p14:tracePt t="58385" x="5354638" y="3816350"/>
          <p14:tracePt t="58396" x="5270500" y="3830638"/>
          <p14:tracePt t="58430" x="5010150" y="3844925"/>
          <p14:tracePt t="58442" x="4797425" y="3852863"/>
          <p14:tracePt t="58454" x="4762500" y="3852863"/>
          <p14:tracePt t="58466" x="4727575" y="3852863"/>
          <p14:tracePt t="58475" x="4699000" y="3867150"/>
          <p14:tracePt t="58486" x="4692650" y="3867150"/>
          <p14:tracePt t="58500" x="4678363" y="3867150"/>
          <p14:tracePt t="58566" x="4664075" y="3867150"/>
          <p14:tracePt t="58579" x="4641850" y="3879850"/>
          <p14:tracePt t="58591" x="4600575" y="3902075"/>
          <p14:tracePt t="58600" x="4592638" y="3916363"/>
          <p14:tracePt t="58617" x="4578350" y="3930650"/>
          <p14:tracePt t="58623" x="4578350" y="3943350"/>
          <p14:tracePt t="58636" x="4578350" y="3965575"/>
          <p14:tracePt t="58644" x="4565650" y="3979863"/>
          <p14:tracePt t="58658" x="4551363" y="4014788"/>
          <p14:tracePt t="58671" x="4551363" y="4043363"/>
          <p14:tracePt t="58679" x="4551363" y="4078288"/>
          <p14:tracePt t="58692" x="4551363" y="4113213"/>
          <p14:tracePt t="58700" x="4543425" y="4141788"/>
          <p14:tracePt t="58713" x="4543425" y="4162425"/>
          <p14:tracePt t="58728" x="4543425" y="4191000"/>
          <p14:tracePt t="58736" x="4543425" y="4197350"/>
          <p14:tracePt t="58751" x="4543425" y="4211638"/>
          <p14:tracePt t="58760" x="4551363" y="4211638"/>
          <p14:tracePt t="58789" x="4551363" y="4225925"/>
          <p14:tracePt t="58891" x="4578350" y="4225925"/>
          <p14:tracePt t="58894" x="4641850" y="4211638"/>
          <p14:tracePt t="58904" x="4727575" y="4191000"/>
          <p14:tracePt t="58922" x="4791075" y="4176713"/>
          <p14:tracePt t="58925" x="4846638" y="4141788"/>
          <p14:tracePt t="58940" x="4889500" y="4127500"/>
          <p14:tracePt t="58958" x="4946650" y="4098925"/>
          <p14:tracePt t="58962" x="5010150" y="4092575"/>
          <p14:tracePt t="58973" x="5037138" y="4078288"/>
          <p14:tracePt t="58982" x="5059363" y="4064000"/>
          <p14:tracePt t="58995" x="5086350" y="4049713"/>
          <p14:tracePt t="59131" x="5086350" y="4043363"/>
          <p14:tracePt t="59264" x="5143500" y="4000500"/>
          <p14:tracePt t="59275" x="5186363" y="4000500"/>
          <p14:tracePt t="59289" x="5221288" y="3994150"/>
          <p14:tracePt t="59304" x="5284788" y="3994150"/>
          <p14:tracePt t="59309" x="5454650" y="3994150"/>
          <p14:tracePt t="59321" x="5602288" y="3994150"/>
          <p14:tracePt t="59333" x="5799138" y="3994150"/>
          <p14:tracePt t="59342" x="5975350" y="3994150"/>
          <p14:tracePt t="59355" x="6229350" y="3994150"/>
          <p14:tracePt t="59367" x="6392863" y="3994150"/>
          <p14:tracePt t="59375" x="6589713" y="3994150"/>
          <p14:tracePt t="59390" x="6688138" y="3979863"/>
          <p14:tracePt t="59405" x="6751638" y="3965575"/>
          <p14:tracePt t="59409" x="6773863" y="3951288"/>
          <p14:tracePt t="59423" x="6788150" y="3951288"/>
          <p14:tracePt t="59436" x="6800850" y="3951288"/>
          <p14:tracePt t="59465" x="6800850" y="3943350"/>
          <p14:tracePt t="59487" x="6800850" y="3916363"/>
          <p14:tracePt t="59501" x="6808788" y="3902075"/>
          <p14:tracePt t="59513" x="6823075" y="3879850"/>
          <p14:tracePt t="59521" x="6837363" y="3852863"/>
          <p14:tracePt t="59556" x="6872288" y="3852863"/>
          <p14:tracePt t="59559" x="6886575" y="3852863"/>
          <p14:tracePt t="59570" x="6900863" y="3852863"/>
          <p14:tracePt t="59648" x="6907213" y="3852863"/>
          <p14:tracePt t="59661" x="6935788" y="3852863"/>
          <p14:tracePt t="59671" x="6999288" y="3894138"/>
          <p14:tracePt t="59689" x="7034213" y="3916363"/>
          <p14:tracePt t="59692" x="7097713" y="3943350"/>
          <p14:tracePt t="59706" x="7146925" y="3965575"/>
          <p14:tracePt t="59720" x="7196138" y="3979863"/>
          <p14:tracePt t="59728" x="7204075" y="3994150"/>
          <p14:tracePt t="59740" x="7218363" y="3994150"/>
          <p14:tracePt t="59960" x="7245350" y="3979863"/>
          <p14:tracePt t="59973" x="7281863" y="3965575"/>
          <p14:tracePt t="59987" x="7302500" y="3965575"/>
          <p14:tracePt t="60000" x="7345363" y="3943350"/>
          <p14:tracePt t="60009" x="7366000" y="3943350"/>
          <p14:tracePt t="60024" x="7394575" y="3930650"/>
          <p14:tracePt t="60031" x="7400925" y="3930650"/>
          <p14:tracePt t="60929" x="7400925" y="3916363"/>
          <p14:tracePt t="60944" x="7400925" y="3894138"/>
          <p14:tracePt t="60953" x="7415213" y="3894138"/>
          <p14:tracePt t="60974" x="7415213" y="3867150"/>
        </p14:tracePtLst>
      </p14:laserTraceLst>
    </p:ext>
  </p:extLs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Output of our service</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All the output from processes started like this is gobbled by another part of </a:t>
            </a:r>
            <a:r>
              <a:rPr lang="en-US" dirty="0" err="1"/>
              <a:t>systemd</a:t>
            </a:r>
            <a:r>
              <a:rPr lang="en-US" dirty="0"/>
              <a:t>: </a:t>
            </a:r>
            <a:r>
              <a:rPr lang="en-US" dirty="0" err="1"/>
              <a:t>journald</a:t>
            </a:r>
            <a:r>
              <a:rPr lang="en-US" dirty="0"/>
              <a:t>. You can view this with the command:</a:t>
            </a:r>
          </a:p>
          <a:p>
            <a:endParaRPr lang="en-US" dirty="0"/>
          </a:p>
          <a:p>
            <a:r>
              <a:rPr lang="en-US" dirty="0"/>
              <a:t>This will show you the last few log lines as well as information about the processes running. You can also view the entire log with:</a:t>
            </a:r>
          </a:p>
        </p:txBody>
      </p:sp>
      <p:sp>
        <p:nvSpPr>
          <p:cNvPr id="4" name="Rounded Rectangle 3">
            <a:extLst>
              <a:ext uri="{FF2B5EF4-FFF2-40B4-BE49-F238E27FC236}">
                <a16:creationId xmlns:a16="http://schemas.microsoft.com/office/drawing/2014/main" id="{6A4785DA-D0FC-8C47-9E0C-A27F15595F7A}"/>
              </a:ext>
            </a:extLst>
          </p:cNvPr>
          <p:cNvSpPr/>
          <p:nvPr/>
        </p:nvSpPr>
        <p:spPr>
          <a:xfrm>
            <a:off x="4107768" y="3308574"/>
            <a:ext cx="3973286" cy="4265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systemctl</a:t>
            </a:r>
            <a:r>
              <a:rPr lang="en-US" dirty="0"/>
              <a:t> status </a:t>
            </a:r>
            <a:r>
              <a:rPr lang="en-US" dirty="0" err="1"/>
              <a:t>hws</a:t>
            </a:r>
            <a:endParaRPr lang="en-US" dirty="0">
              <a:ln w="0"/>
              <a:solidFill>
                <a:schemeClr val="tx1"/>
              </a:solidFill>
              <a:effectLst>
                <a:outerShdw blurRad="38100" dist="19050" dir="2700000" algn="tl" rotWithShape="0">
                  <a:schemeClr val="dk1">
                    <a:alpha val="40000"/>
                  </a:schemeClr>
                </a:outerShdw>
              </a:effectLst>
            </a:endParaRPr>
          </a:p>
        </p:txBody>
      </p:sp>
      <p:sp>
        <p:nvSpPr>
          <p:cNvPr id="5" name="Rounded Rectangle 4">
            <a:extLst>
              <a:ext uri="{FF2B5EF4-FFF2-40B4-BE49-F238E27FC236}">
                <a16:creationId xmlns:a16="http://schemas.microsoft.com/office/drawing/2014/main" id="{A55E196B-A062-334F-A1FC-882D9FA96E74}"/>
              </a:ext>
            </a:extLst>
          </p:cNvPr>
          <p:cNvSpPr/>
          <p:nvPr/>
        </p:nvSpPr>
        <p:spPr>
          <a:xfrm>
            <a:off x="4107768" y="4794172"/>
            <a:ext cx="3973286" cy="4265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journalctl</a:t>
            </a:r>
            <a:r>
              <a:rPr lang="en-US" dirty="0"/>
              <a:t> -u </a:t>
            </a:r>
            <a:r>
              <a:rPr lang="en-US" dirty="0" err="1"/>
              <a:t>hws</a:t>
            </a:r>
            <a:r>
              <a:rPr lang="en-US" dirty="0"/>
              <a:t> -e</a:t>
            </a:r>
            <a:endParaRPr lang="en-US"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B47BC439-9BDF-8F4C-86EF-BBC14EFC12A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C0D82457-28F5-7242-97EB-AF7B79309101}"/>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393786901"/>
      </p:ext>
    </p:extLst>
  </p:cSld>
  <p:clrMapOvr>
    <a:masterClrMapping/>
  </p:clrMapOvr>
  <mc:AlternateContent xmlns:mc="http://schemas.openxmlformats.org/markup-compatibility/2006">
    <mc:Choice xmlns:p14="http://schemas.microsoft.com/office/powerpoint/2010/main" Requires="p14">
      <p:transition spd="slow" p14:dur="2000" advTm="69473"/>
    </mc:Choice>
    <mc:Fallback>
      <p:transition spd="slow" advTm="694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randombar(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randombar(horizontal)">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7"/>
                </p:tgtEl>
              </p:cMediaNode>
            </p:audio>
          </p:childTnLst>
        </p:cTn>
      </p:par>
    </p:tnLst>
    <p:bldLst>
      <p:bldP spid="3" grpId="0" uiExpand="1" build="p"/>
      <p:bldP spid="4" grpId="0" animBg="1"/>
      <p:bldP spid="5" grpId="0" animBg="1"/>
    </p:bldLst>
  </p:timing>
  <p:extLst>
    <p:ext uri="{3A86A75C-4F4B-4683-9AE1-C65F6400EC91}">
      <p14:laserTraceLst xmlns:p14="http://schemas.microsoft.com/office/powerpoint/2010/main">
        <p14:tracePtLst>
          <p14:tracePt t="1494" x="7429500" y="3852863"/>
          <p14:tracePt t="1619" x="7429500" y="3844925"/>
          <p14:tracePt t="1629" x="7443788" y="3830638"/>
          <p14:tracePt t="1662" x="7443788" y="3816350"/>
          <p14:tracePt t="1672" x="7450138" y="3803650"/>
          <p14:tracePt t="1685" x="7450138" y="3795713"/>
          <p14:tracePt t="1695" x="7478713" y="3767138"/>
          <p14:tracePt t="1710" x="7493000" y="3746500"/>
          <p14:tracePt t="1720" x="7499350" y="3732213"/>
          <p14:tracePt t="1730" x="7513638" y="3717925"/>
          <p14:tracePt t="1745" x="7542213" y="3697288"/>
          <p14:tracePt t="1750" x="7550150" y="3697288"/>
          <p14:tracePt t="1765" x="7562850" y="3697288"/>
          <p14:tracePt t="1777" x="7591425" y="3683000"/>
          <p14:tracePt t="1786" x="7599363" y="3668713"/>
          <p14:tracePt t="1797" x="7626350" y="3668713"/>
          <p14:tracePt t="1810" x="7626350" y="3654425"/>
          <p14:tracePt t="1820" x="7613650" y="3633788"/>
          <p14:tracePt t="1832" x="7542213" y="3584575"/>
          <p14:tracePt t="1843" x="7394575" y="3521075"/>
          <p14:tracePt t="1853" x="7253288" y="3457575"/>
          <p14:tracePt t="1862" x="7048500" y="3408363"/>
          <p14:tracePt t="2154" x="7132638" y="3422650"/>
          <p14:tracePt t="2180" x="7169150" y="3302000"/>
          <p14:tracePt t="2190" x="7204075" y="3273425"/>
          <p14:tracePt t="2209" x="7204075" y="3259138"/>
          <p14:tracePt t="2215" x="7204075" y="3273425"/>
          <p14:tracePt t="2227" x="7204075" y="3302000"/>
          <p14:tracePt t="2237" x="7204075" y="3308350"/>
          <p14:tracePt t="2252" x="7196138" y="3308350"/>
          <p14:tracePt t="2259" x="7154863" y="3308350"/>
          <p14:tracePt t="2269" x="7146925" y="3322638"/>
          <p14:tracePt t="2280" x="7132638" y="3336925"/>
          <p14:tracePt t="2293" x="7097713" y="3371850"/>
          <p14:tracePt t="2303" x="7054850" y="3400425"/>
          <p14:tracePt t="2312" x="7005638" y="3471863"/>
          <p14:tracePt t="2324" x="6956425" y="3506788"/>
          <p14:tracePt t="2338" x="6886575" y="3584575"/>
          <p14:tracePt t="2351" x="6823075" y="3619500"/>
          <p14:tracePt t="2357" x="6808788" y="3648075"/>
          <p14:tracePt t="2374" x="6759575" y="3683000"/>
          <p14:tracePt t="2378" x="6751638" y="3703638"/>
          <p14:tracePt t="2394" x="6710363" y="3732213"/>
          <p14:tracePt t="2404" x="6688138" y="3752850"/>
          <p14:tracePt t="2418" x="6661150" y="3767138"/>
          <p14:tracePt t="2428" x="6653213" y="3781425"/>
          <p14:tracePt t="2438" x="6653213" y="3795713"/>
          <p14:tracePt t="2447" x="6638925" y="3803650"/>
          <p14:tracePt t="2462" x="6624638" y="3816350"/>
          <p14:tracePt t="2473" x="6610350" y="3830638"/>
          <p14:tracePt t="2485" x="6604000" y="3844925"/>
          <p14:tracePt t="2494" x="6589713" y="3867150"/>
          <p14:tracePt t="2503" x="6554788" y="3867150"/>
          <p14:tracePt t="2524" x="6554788" y="3879850"/>
          <p14:tracePt t="2528" x="6540500" y="3879850"/>
          <p14:tracePt t="2537" x="6540500" y="3894138"/>
          <p14:tracePt t="2557" x="6526213" y="3902075"/>
          <p14:tracePt t="2574" x="6511925" y="3916363"/>
          <p14:tracePt t="2590" x="6505575" y="3930650"/>
          <p14:tracePt t="2595" x="6491288" y="3930650"/>
          <p14:tracePt t="2609" x="6477000" y="3943350"/>
          <p14:tracePt t="2623" x="6456363" y="3951288"/>
          <p14:tracePt t="2649" x="6413500" y="3979863"/>
          <p14:tracePt t="2658" x="6407150" y="3979863"/>
          <p14:tracePt t="2662" x="6378575" y="4000500"/>
          <p14:tracePt t="2675" x="6343650" y="4014788"/>
          <p14:tracePt t="2685" x="6329363" y="4029075"/>
          <p14:tracePt t="2695" x="6315075" y="4049713"/>
          <p14:tracePt t="2707" x="6265863" y="4092575"/>
          <p14:tracePt t="2720" x="6243638" y="4098925"/>
          <p14:tracePt t="2729" x="6180138" y="4127500"/>
          <p14:tracePt t="2744" x="6110288" y="4162425"/>
          <p14:tracePt t="2754" x="6061075" y="4176713"/>
          <p14:tracePt t="2763" x="5975350" y="4225925"/>
          <p14:tracePt t="2774" x="5884863" y="4289425"/>
          <p14:tracePt t="2785" x="5827713" y="4324350"/>
          <p14:tracePt t="2801" x="5735638" y="4387850"/>
          <p14:tracePt t="2810" x="5700713" y="4424363"/>
          <p14:tracePt t="2821" x="5686425" y="4459288"/>
          <p14:tracePt t="2830" x="5680075" y="4487863"/>
          <p14:tracePt t="2844" x="5665788" y="4494213"/>
          <p14:tracePt t="2854" x="5665788" y="4508500"/>
          <p14:tracePt t="2863" x="5651500" y="4522788"/>
          <p14:tracePt t="2875" x="5637213" y="4537075"/>
          <p14:tracePt t="2890" x="5602288" y="4537075"/>
          <p14:tracePt t="2901" x="5581650" y="4522788"/>
          <p14:tracePt t="2911" x="5588000" y="4522788"/>
          <p14:tracePt t="2925" x="5503863" y="4487863"/>
          <p14:tracePt t="3200" x="5489575" y="4487863"/>
          <p14:tracePt t="3224" x="5489575" y="4438650"/>
          <p14:tracePt t="3237" x="5588000" y="4438650"/>
          <p14:tracePt t="3250" x="5715000" y="4438650"/>
          <p14:tracePt t="3259" x="5884863" y="4487863"/>
          <p14:tracePt t="3301" x="5862638" y="4494213"/>
          <p14:tracePt t="3316" x="5848350" y="4494213"/>
          <p14:tracePt t="3349" x="5862638" y="4508500"/>
          <p14:tracePt t="3408" x="5862638" y="4522788"/>
          <p14:tracePt t="3459" x="5876925" y="4537075"/>
          <p14:tracePt t="3477" x="5884863" y="4543425"/>
          <p14:tracePt t="3482" x="5899150" y="4543425"/>
          <p14:tracePt t="3498" x="5911850" y="4557713"/>
          <p14:tracePt t="3508" x="5926138" y="4572000"/>
          <p14:tracePt t="3519" x="5934075" y="4600575"/>
          <p14:tracePt t="3528" x="5962650" y="4621213"/>
          <p14:tracePt t="3543" x="5983288" y="4649788"/>
          <p14:tracePt t="3553" x="5983288" y="4705350"/>
          <p14:tracePt t="3565" x="6026150" y="4748213"/>
          <p14:tracePt t="3577" x="6046788" y="4783138"/>
          <p14:tracePt t="3586" x="6075363" y="4832350"/>
          <p14:tracePt t="3596" x="6096000" y="4854575"/>
          <p14:tracePt t="3611" x="6110288" y="4883150"/>
          <p14:tracePt t="3620" x="6130925" y="4903788"/>
          <p14:tracePt t="3632" x="6145213" y="4918075"/>
          <p14:tracePt t="3642" x="6159500" y="4932363"/>
          <p14:tracePt t="3652" x="6180138" y="4946650"/>
          <p14:tracePt t="3665" x="6194425" y="4967288"/>
          <p14:tracePt t="3679" x="6216650" y="4981575"/>
          <p14:tracePt t="3683" x="6229350" y="4995863"/>
          <p14:tracePt t="3698" x="6243638" y="5002213"/>
          <p14:tracePt t="3718" x="6265863" y="5030788"/>
          <p14:tracePt t="3718" x="6280150" y="5045075"/>
          <p14:tracePt t="3732" x="6280150" y="5051425"/>
          <p14:tracePt t="3809" x="6280150" y="5065713"/>
          <p14:tracePt t="3822" x="6292850" y="5094288"/>
          <p14:tracePt t="3832" x="6292850" y="5114925"/>
          <p14:tracePt t="3844" x="6307138" y="5143500"/>
          <p14:tracePt t="3852" x="6307138" y="5164138"/>
          <p14:tracePt t="3866" x="6307138" y="5192713"/>
          <p14:tracePt t="3878" x="6208713" y="5200650"/>
          <p14:tracePt t="3887" x="6046788" y="5200650"/>
          <p14:tracePt t="3896" x="5813425" y="5164138"/>
          <p14:tracePt t="3913" x="5680075" y="5149850"/>
          <p14:tracePt t="3924" x="5284788" y="4981575"/>
          <p14:tracePt t="4226" x="5305425" y="4995863"/>
          <p14:tracePt t="4247" x="5319713" y="4981575"/>
          <p14:tracePt t="4264" x="5340350" y="4995863"/>
          <p14:tracePt t="4275" x="5340350" y="5016500"/>
          <p14:tracePt t="4281" x="5340350" y="5030788"/>
          <p14:tracePt t="4296" x="5319713" y="5030788"/>
          <p14:tracePt t="4304" x="5291138" y="5030788"/>
          <p14:tracePt t="4405" x="5291138" y="5045075"/>
          <p14:tracePt t="4586" x="5270500" y="5045075"/>
          <p14:tracePt t="4598" x="5192713" y="5045075"/>
          <p14:tracePt t="4610" x="5122863" y="5045075"/>
          <p14:tracePt t="4619" x="5086350" y="5045075"/>
          <p14:tracePt t="4631" x="5059363" y="5045075"/>
          <p14:tracePt t="4697" x="5045075" y="5045075"/>
          <p14:tracePt t="4720" x="5022850" y="5045075"/>
          <p14:tracePt t="4733" x="4973638" y="5045075"/>
          <p14:tracePt t="4742" x="4946650" y="5030788"/>
          <p14:tracePt t="4758" x="4924425" y="5030788"/>
          <p14:tracePt t="4981" x="4946650" y="4995863"/>
          <p14:tracePt t="4993" x="4973638" y="4967288"/>
          <p14:tracePt t="5008" x="5022850" y="4946650"/>
          <p14:tracePt t="5012" x="5086350" y="4903788"/>
          <p14:tracePt t="5024" x="5137150" y="4895850"/>
          <p14:tracePt t="5037" x="5186363" y="4883150"/>
          <p14:tracePt t="5045" x="5221288" y="4883150"/>
          <p14:tracePt t="5058" x="5241925" y="4868863"/>
          <p14:tracePt t="5101" x="5256213" y="4868863"/>
          <p14:tracePt t="5112" x="5270500" y="4868863"/>
          <p14:tracePt t="5126" x="5291138" y="4854575"/>
          <p14:tracePt t="5136" x="5319713" y="4846638"/>
          <p14:tracePt t="5145" x="5368925" y="4832350"/>
          <p14:tracePt t="5158" x="5391150" y="4832350"/>
          <p14:tracePt t="5175" x="5418138" y="4805363"/>
          <p14:tracePt t="5179" x="5432425" y="4805363"/>
          <p14:tracePt t="5291" x="5440363" y="4805363"/>
          <p14:tracePt t="5295" x="5467350" y="4805363"/>
          <p14:tracePt t="5305" x="5518150" y="4805363"/>
          <p14:tracePt t="5318" x="5530850" y="4805363"/>
          <p14:tracePt t="5328" x="5538788" y="4805363"/>
          <p14:tracePt t="5539" x="5567363" y="4805363"/>
          <p14:tracePt t="5559" x="5588000" y="4819650"/>
          <p14:tracePt t="5568" x="5616575" y="4819650"/>
          <p14:tracePt t="5587" x="5630863" y="4819650"/>
          <p14:tracePt t="5629" x="5651500" y="4819650"/>
          <p14:tracePt t="5643" x="5700713" y="4832350"/>
          <p14:tracePt t="5657" x="5784850" y="4832350"/>
          <p14:tracePt t="5672" x="5848350" y="4832350"/>
          <p14:tracePt t="5677" x="5926138" y="4832350"/>
          <p14:tracePt t="5687" x="5962650" y="4846638"/>
          <p14:tracePt t="5700" x="5975350" y="4868863"/>
          <p14:tracePt t="5712" x="5934075" y="4883150"/>
          <p14:tracePt t="5725" x="5862638" y="4903788"/>
          <p14:tracePt t="5730" x="5700713" y="4918075"/>
          <p14:tracePt t="5745" x="5665788" y="4932363"/>
          <p14:tracePt t="6015" x="5784850" y="4932363"/>
          <p14:tracePt t="6037" x="5784850" y="4903788"/>
          <p14:tracePt t="6050" x="5827713" y="4895850"/>
          <p14:tracePt t="6060" x="5813425" y="4868863"/>
          <p14:tracePt t="6073" x="5784850" y="4854575"/>
          <p14:tracePt t="6087" x="5778500" y="4846638"/>
          <p14:tracePt t="6091" x="5799138" y="4846638"/>
          <p14:tracePt t="6104" x="5835650" y="4846638"/>
          <p14:tracePt t="6120" x="5835650" y="4832350"/>
          <p14:tracePt t="6128" x="5835650" y="4805363"/>
          <p14:tracePt t="6149" x="5827713" y="4783138"/>
          <p14:tracePt t="6173" x="5835650" y="4756150"/>
          <p14:tracePt t="6188" x="5848350" y="4756150"/>
          <p14:tracePt t="6196" x="5848350" y="4748213"/>
          <p14:tracePt t="6261" x="5848350" y="4733925"/>
          <p14:tracePt t="6279" x="5848350" y="4719638"/>
          <p14:tracePt t="6283" x="5835650" y="4719638"/>
          <p14:tracePt t="6296" x="5827713" y="4719638"/>
          <p14:tracePt t="6309" x="5799138" y="4719638"/>
          <p14:tracePt t="6324" x="5764213" y="4705350"/>
          <p14:tracePt t="6328" x="5715000" y="4684713"/>
          <p14:tracePt t="6356" x="5553075" y="4649788"/>
          <p14:tracePt t="6367" x="5530850" y="4656138"/>
          <p14:tracePt t="6377" x="5440363" y="4656138"/>
          <p14:tracePt t="6386" x="5383213" y="4635500"/>
          <p14:tracePt t="6401" x="5305425" y="4635500"/>
          <p14:tracePt t="6410" x="5207000" y="4635500"/>
          <p14:tracePt t="6420" x="5137150" y="4635500"/>
          <p14:tracePt t="6430" x="5045075" y="4621213"/>
          <p14:tracePt t="6442" x="4987925" y="4621213"/>
          <p14:tracePt t="6457" x="4889500" y="4606925"/>
          <p14:tracePt t="6468" x="4826000" y="4606925"/>
          <p14:tracePt t="6477" x="4741863" y="4606925"/>
          <p14:tracePt t="6487" x="4664075" y="4606925"/>
          <p14:tracePt t="6501" x="4551363" y="4606925"/>
          <p14:tracePt t="6509" x="4465638" y="4606925"/>
          <p14:tracePt t="6523" x="4367213" y="4606925"/>
          <p14:tracePt t="6533" x="4297363" y="4606925"/>
          <p14:tracePt t="6543" x="4205288" y="4606925"/>
          <p14:tracePt t="6552" x="4133850" y="4606925"/>
          <p14:tracePt t="6569" x="4035425" y="4606925"/>
          <p14:tracePt t="6577" x="3986213" y="4606925"/>
          <p14:tracePt t="6587" x="3922713" y="4606925"/>
          <p14:tracePt t="6605" x="3859213" y="4600575"/>
          <p14:tracePt t="6613" x="3789363" y="4600575"/>
          <p14:tracePt t="6622" x="3662363" y="4572000"/>
          <p14:tracePt t="6638" x="3562350" y="4572000"/>
          <p14:tracePt t="6646" x="3457575" y="4557713"/>
          <p14:tracePt t="6655" x="3344863" y="4537075"/>
          <p14:tracePt t="6668" x="3232150" y="4494213"/>
          <p14:tracePt t="6677" x="3168650" y="4494213"/>
          <p14:tracePt t="6687" x="3117850" y="4487863"/>
          <p14:tracePt t="6703" x="3111500" y="4473575"/>
          <p14:tracePt t="6712" x="3097213" y="4473575"/>
          <p14:tracePt t="6726" x="3068638" y="4473575"/>
          <p14:tracePt t="6735" x="3048000" y="4459288"/>
          <p14:tracePt t="6749" x="3027363" y="4445000"/>
          <p14:tracePt t="6758" x="2978150" y="4445000"/>
          <p14:tracePt t="6773" x="2963863" y="4438650"/>
          <p14:tracePt t="6777" x="2949575" y="4438650"/>
          <p14:tracePt t="6790" x="2927350" y="4424363"/>
          <p14:tracePt t="6803" x="2914650" y="4395788"/>
          <p14:tracePt t="6811" x="2886075" y="4375150"/>
          <p14:tracePt t="6825" x="2851150" y="4324350"/>
          <p14:tracePt t="6834" x="2787650" y="4240213"/>
          <p14:tracePt t="6849" x="2751138" y="4176713"/>
          <p14:tracePt t="6858" x="2687638" y="4043363"/>
          <p14:tracePt t="6872" x="2667000" y="3965575"/>
          <p14:tracePt t="6885" x="2632075" y="3867150"/>
          <p14:tracePt t="6894" x="2568575" y="3816350"/>
          <p14:tracePt t="6902" x="2533650" y="3795713"/>
          <p14:tracePt t="6916" x="2490788" y="3795713"/>
          <p14:tracePt t="6925" x="2392363" y="3752850"/>
          <p14:tracePt t="6943" x="2320925" y="3732213"/>
          <p14:tracePt t="6947" x="2292350" y="3752850"/>
          <p14:tracePt t="6963" x="2193925" y="3795713"/>
          <p14:tracePt t="6972" x="2173288" y="3803650"/>
          <p14:tracePt t="7263" x="2187575" y="3803650"/>
          <p14:tracePt t="7286" x="2222500" y="3803650"/>
          <p14:tracePt t="7298" x="2222500" y="3816350"/>
          <p14:tracePt t="7312" x="2257425" y="3795713"/>
          <p14:tracePt t="7322" x="2306638" y="3767138"/>
          <p14:tracePt t="7348" x="2320925" y="3767138"/>
          <p14:tracePt t="7364" x="2320925" y="3781425"/>
          <p14:tracePt t="7387" x="2320925" y="3752850"/>
          <p14:tracePt t="7401" x="2320925" y="3717925"/>
          <p14:tracePt t="7421" x="2306638" y="3703638"/>
          <p14:tracePt t="7444" x="2306638" y="3697288"/>
          <p14:tracePt t="7459" x="2292350" y="3683000"/>
          <p14:tracePt t="7469" x="2286000" y="3683000"/>
          <p14:tracePt t="7482" x="2271713" y="3654425"/>
          <p14:tracePt t="7494" x="2257425" y="3648075"/>
          <p14:tracePt t="7505" x="2243138" y="3633788"/>
          <p14:tracePt t="7513" x="2243138" y="3619500"/>
          <p14:tracePt t="7527" x="2222500" y="3598863"/>
          <p14:tracePt t="7536" x="2193925" y="3598863"/>
          <p14:tracePt t="7546" x="2193925" y="3584575"/>
          <p14:tracePt t="7556" x="2173288" y="3584575"/>
          <p14:tracePt t="7570" x="2144713" y="3570288"/>
          <p14:tracePt t="7578" x="2138363" y="3570288"/>
          <p14:tracePt t="7588" x="2124075" y="3556000"/>
          <p14:tracePt t="7606" x="2109788" y="3549650"/>
          <p14:tracePt t="7616" x="2089150" y="3549650"/>
          <p14:tracePt t="7625" x="2074863" y="3535363"/>
          <p14:tracePt t="7640" x="2060575" y="3535363"/>
          <p14:tracePt t="7715" x="2046288" y="3535363"/>
          <p14:tracePt t="7728" x="2038350" y="3535363"/>
          <p14:tracePt t="7738" x="1989138" y="3535363"/>
          <p14:tracePt t="7751" x="1911350" y="3535363"/>
          <p14:tracePt t="7760" x="1862138" y="3535363"/>
          <p14:tracePt t="7769" x="1827213" y="3521075"/>
          <p14:tracePt t="7778" x="1798638" y="3521075"/>
          <p14:tracePt t="7922" x="1763713" y="3521075"/>
          <p14:tracePt t="7926" x="1665288" y="3535363"/>
          <p14:tracePt t="7938" x="1593850" y="3535363"/>
          <p14:tracePt t="7950" x="1503363" y="3549650"/>
          <p14:tracePt t="7962" x="1466850" y="3556000"/>
          <p14:tracePt t="7970" x="1446213" y="3556000"/>
          <p14:tracePt t="7998" x="1431925" y="3556000"/>
          <p14:tracePt t="8026" x="1417638" y="3556000"/>
          <p14:tracePt t="8041" x="1368425" y="3549650"/>
          <p14:tracePt t="8051" x="1333500" y="3549650"/>
          <p14:tracePt t="8066" x="1304925" y="3549650"/>
          <p14:tracePt t="8072" x="1298575" y="3549650"/>
          <p14:tracePt t="8088" x="1284288" y="3549650"/>
          <p14:tracePt t="9376" x="1235075" y="3521075"/>
          <p14:tracePt t="9391" x="1220788" y="3521075"/>
          <p14:tracePt t="9405" x="1206500" y="3521075"/>
          <p14:tracePt t="9425" x="1185863" y="3486150"/>
          <p14:tracePt t="9433" x="1157288" y="3471863"/>
          <p14:tracePt t="9443" x="1149350" y="3449638"/>
          <p14:tracePt t="9458" x="1136650" y="3435350"/>
          <p14:tracePt t="9467" x="1122363" y="3408363"/>
          <p14:tracePt t="9477" x="1108075" y="3400425"/>
          <p14:tracePt t="9488" x="1100138" y="3386138"/>
          <p14:tracePt t="9502" x="1085850" y="3371850"/>
          <p14:tracePt t="9521" x="1085850" y="3359150"/>
          <p14:tracePt t="9538" x="1085850" y="3351213"/>
          <p14:tracePt t="9556" x="1085850" y="3336925"/>
          <p14:tracePt t="9571" x="1085850" y="3322638"/>
          <p14:tracePt t="9578" x="1085850" y="3336925"/>
          <p14:tracePt t="9603" x="1001713" y="3336925"/>
          <p14:tracePt t="9616" x="938213" y="3336925"/>
          <p14:tracePt t="9626" x="860425" y="3336925"/>
          <p14:tracePt t="9643" x="804863" y="3336925"/>
          <p14:tracePt t="9648" x="755650" y="3336925"/>
          <p14:tracePt t="9662" x="727075" y="3351213"/>
          <p14:tracePt t="9679" x="712788" y="3351213"/>
          <p14:tracePt t="9704" x="692150" y="3359150"/>
          <p14:tracePt t="9713" x="677863" y="3359150"/>
          <p14:tracePt t="9730" x="663575" y="3386138"/>
          <p14:tracePt t="9738" x="663575" y="3400425"/>
          <p14:tracePt t="9792" x="677863" y="3400425"/>
          <p14:tracePt t="9808" x="692150" y="3408363"/>
          <p14:tracePt t="9817" x="704850" y="3400425"/>
          <p14:tracePt t="9916" x="811213" y="3408363"/>
          <p14:tracePt t="9951" x="839788" y="3400425"/>
          <p14:tracePt t="9976" x="854075" y="3400425"/>
          <p14:tracePt t="9987" x="923925" y="3400425"/>
          <p14:tracePt t="9996" x="1022350" y="3400425"/>
          <p14:tracePt t="10023" x="1200150" y="3400425"/>
          <p14:tracePt t="10034" x="1249363" y="3400425"/>
          <p14:tracePt t="10043" x="1304925" y="3400425"/>
          <p14:tracePt t="10056" x="1397000" y="3400425"/>
          <p14:tracePt t="10068" x="1431925" y="3386138"/>
          <p14:tracePt t="10077" x="1503363" y="3386138"/>
          <p14:tracePt t="10088" x="1566863" y="3386138"/>
          <p14:tracePt t="10101" x="1616075" y="3371850"/>
          <p14:tracePt t="10110" x="1679575" y="3371850"/>
          <p14:tracePt t="10123" x="1743075" y="3359150"/>
          <p14:tracePt t="10133" x="1749425" y="3359150"/>
          <p14:tracePt t="10143" x="1792288" y="3351213"/>
          <p14:tracePt t="10156" x="1841500" y="3351213"/>
          <p14:tracePt t="10170" x="1876425" y="3336925"/>
          <p14:tracePt t="10179" x="1898650" y="3336925"/>
          <p14:tracePt t="10187" x="1911350" y="3336925"/>
          <p14:tracePt t="10208" x="1925638" y="3336925"/>
          <p14:tracePt t="10659" x="1939925" y="3336925"/>
          <p14:tracePt t="10988" x="1939925" y="3322638"/>
          <p14:tracePt t="11569" x="1962150" y="3302000"/>
          <p14:tracePt t="12257" x="1925638" y="3273425"/>
          <p14:tracePt t="12270" x="1890713" y="3252788"/>
          <p14:tracePt t="12278" x="1798638" y="3238500"/>
          <p14:tracePt t="12291" x="1743075" y="3209925"/>
          <p14:tracePt t="12304" x="1644650" y="3160713"/>
          <p14:tracePt t="12313" x="1566863" y="3140075"/>
          <p14:tracePt t="12326" x="1517650" y="3111500"/>
          <p14:tracePt t="12348" x="1446213" y="3076575"/>
          <p14:tracePt t="12363" x="1431925" y="3062288"/>
          <p14:tracePt t="12375" x="1431925" y="3054350"/>
          <p14:tracePt t="12379" x="1417638" y="3041650"/>
          <p14:tracePt t="12397" x="1403350" y="3013075"/>
          <p14:tracePt t="12405" x="1397000" y="2990850"/>
          <p14:tracePt t="12415" x="1397000" y="2963863"/>
          <p14:tracePt t="12428" x="1397000" y="2955925"/>
          <p14:tracePt t="12437" x="1397000" y="2927350"/>
          <p14:tracePt t="12449" x="1382713" y="2914650"/>
          <p14:tracePt t="12459" x="1382713" y="2906713"/>
          <p14:tracePt t="12472" x="1382713" y="2892425"/>
          <p14:tracePt t="12504" x="1382713" y="2878138"/>
          <p14:tracePt t="12515" x="1382713" y="2863850"/>
          <p14:tracePt t="12528" x="1382713" y="2857500"/>
          <p14:tracePt t="12560" x="1397000" y="2843213"/>
          <p14:tracePt t="12585" x="1397000" y="2828925"/>
          <p14:tracePt t="12606" x="1403350" y="2828925"/>
          <p14:tracePt t="12642" x="1403350" y="2808288"/>
          <p14:tracePt t="12654" x="1397000" y="2808288"/>
          <p14:tracePt t="12665" x="1333500" y="2808288"/>
          <p14:tracePt t="12690" x="1073150" y="2808288"/>
          <p14:tracePt t="12694" x="811213" y="2843213"/>
          <p14:tracePt t="13079" x="839788" y="2808288"/>
          <p14:tracePt t="13103" x="860425" y="2808288"/>
          <p14:tracePt t="13117" x="958850" y="2808288"/>
          <p14:tracePt t="13126" x="1058863" y="2814638"/>
          <p14:tracePt t="13141" x="1136650" y="2828925"/>
          <p14:tracePt t="13148" x="1185863" y="2828925"/>
          <p14:tracePt t="13168" x="1220788" y="2808288"/>
          <p14:tracePt t="13184" x="1235075" y="2808288"/>
          <p14:tracePt t="13192" x="1235075" y="2779713"/>
          <p14:tracePt t="13224" x="1235075" y="2765425"/>
          <p14:tracePt t="13251" x="1249363" y="2765425"/>
          <p14:tracePt t="13282" x="1249363" y="2759075"/>
          <p14:tracePt t="13324" x="1249363" y="2765425"/>
          <p14:tracePt t="13347" x="1235075" y="2765425"/>
          <p14:tracePt t="13359" x="1220788" y="2765425"/>
          <p14:tracePt t="13496" x="1235075" y="2765425"/>
          <p14:tracePt t="13507" x="1249363" y="2765425"/>
          <p14:tracePt t="13561" x="1255713" y="2765425"/>
          <p14:tracePt t="13586" x="1270000" y="2779713"/>
          <p14:tracePt t="13620" x="1284288" y="2779713"/>
          <p14:tracePt t="13639" x="1298575" y="2794000"/>
          <p14:tracePt t="13673" x="1304925" y="2808288"/>
          <p14:tracePt t="13687" x="1319213" y="2814638"/>
          <p14:tracePt t="13696" x="1333500" y="2814638"/>
          <p14:tracePt t="13877" x="1347788" y="2814638"/>
          <p14:tracePt t="13948" x="1354138" y="2814638"/>
          <p14:tracePt t="13957" x="1368425" y="2828925"/>
          <p14:tracePt t="13967" x="1368425" y="2843213"/>
          <p14:tracePt t="13983" x="1382713" y="2843213"/>
          <p14:tracePt t="13992" x="1431925" y="2843213"/>
          <p14:tracePt t="14009" x="1503363" y="2843213"/>
          <p14:tracePt t="14015" x="1601788" y="2857500"/>
          <p14:tracePt t="14029" x="1693863" y="2863850"/>
          <p14:tracePt t="14033" x="1798638" y="2863850"/>
          <p14:tracePt t="14046" x="1876425" y="2863850"/>
          <p14:tracePt t="14058" x="1947863" y="2878138"/>
          <p14:tracePt t="14071" x="1989138" y="2878138"/>
          <p14:tracePt t="14080" x="1997075" y="2878138"/>
          <p14:tracePt t="14113" x="2011363" y="2878138"/>
          <p14:tracePt t="14126" x="2038350" y="2892425"/>
          <p14:tracePt t="14134" x="2038350" y="2906713"/>
          <p14:tracePt t="14148" x="2046288" y="2906713"/>
          <p14:tracePt t="14228" x="2038350" y="2892425"/>
          <p14:tracePt t="14237" x="2025650" y="2892425"/>
          <p14:tracePt t="14247" x="1997075" y="2892425"/>
          <p14:tracePt t="14259" x="1989138" y="2892425"/>
          <p14:tracePt t="14271" x="1962150" y="2878138"/>
          <p14:tracePt t="14280" x="1947863" y="2863850"/>
          <p14:tracePt t="14297" x="1939925" y="2857500"/>
          <p14:tracePt t="14308" x="1911350" y="2828925"/>
          <p14:tracePt t="14317" x="1890713" y="2814638"/>
          <p14:tracePt t="14331" x="1876425" y="2794000"/>
          <p14:tracePt t="14343" x="1862138" y="2794000"/>
          <p14:tracePt t="14352" x="1862138" y="2779713"/>
          <p14:tracePt t="14462" x="1862138" y="2794000"/>
          <p14:tracePt t="14530" x="1876425" y="2808288"/>
          <p14:tracePt t="14542" x="1876425" y="2814638"/>
          <p14:tracePt t="14551" x="1890713" y="2814638"/>
          <p14:tracePt t="14577" x="1898650" y="2814638"/>
          <p14:tracePt t="14585" x="1911350" y="2814638"/>
          <p14:tracePt t="14597" x="1911350" y="2828925"/>
          <p14:tracePt t="14686" x="1911350" y="2814638"/>
          <p14:tracePt t="14700" x="1890713" y="2814638"/>
          <p14:tracePt t="14708" x="1841500" y="2814638"/>
          <p14:tracePt t="14726" x="1792288" y="2808288"/>
          <p14:tracePt t="14730" x="1778000" y="2794000"/>
          <p14:tracePt t="14750" x="1714500" y="2779713"/>
          <p14:tracePt t="14757" x="1651000" y="2779713"/>
          <p14:tracePt t="14767" x="1601788" y="2779713"/>
          <p14:tracePt t="14776" x="1593850" y="2765425"/>
          <p14:tracePt t="14789" x="1581150" y="2765425"/>
          <p14:tracePt t="14802" x="1566863" y="2765425"/>
          <p14:tracePt t="14900" x="1581150" y="2779713"/>
          <p14:tracePt t="14916" x="1593850" y="2779713"/>
          <p14:tracePt t="14924" x="1616075" y="2779713"/>
          <p14:tracePt t="14943" x="1651000" y="2794000"/>
          <p14:tracePt t="14952" x="1728788" y="2808288"/>
          <p14:tracePt t="14959" x="1778000" y="2814638"/>
          <p14:tracePt t="14969" x="1841500" y="2814638"/>
          <p14:tracePt t="14983" x="1862138" y="2828925"/>
          <p14:tracePt t="15004" x="1898650" y="2828925"/>
          <p14:tracePt t="15013" x="1911350" y="2828925"/>
          <p14:tracePt t="15030" x="1911350" y="2843213"/>
          <p14:tracePt t="15045" x="1925638" y="2843213"/>
          <p14:tracePt t="15082" x="1925638" y="2857500"/>
          <p14:tracePt t="15296" x="1890713" y="2857500"/>
          <p14:tracePt t="15309" x="1714500" y="2892425"/>
          <p14:tracePt t="15318" x="1544638" y="2906713"/>
          <p14:tracePt t="15330" x="1347788" y="2941638"/>
          <p14:tracePt t="15345" x="1249363" y="2963863"/>
          <p14:tracePt t="15354" x="1149350" y="2990850"/>
          <p14:tracePt t="15367" x="1108075" y="2990850"/>
          <p14:tracePt t="15389" x="1100138" y="2990850"/>
          <p14:tracePt t="15521" x="1100138" y="3005138"/>
          <p14:tracePt t="15534" x="1100138" y="3013075"/>
          <p14:tracePt t="15543" x="1100138" y="3041650"/>
          <p14:tracePt t="15558" x="1100138" y="3062288"/>
          <p14:tracePt t="15566" x="1100138" y="3105150"/>
          <p14:tracePt t="15576" x="1100138" y="3125788"/>
          <p14:tracePt t="15592" x="1100138" y="3154363"/>
          <p14:tracePt t="15601" x="1108075" y="3160713"/>
          <p14:tracePt t="15615" x="1108075" y="3175000"/>
          <p14:tracePt t="16925" x="1136650" y="3175000"/>
          <p14:tracePt t="16943" x="1171575" y="3175000"/>
          <p14:tracePt t="16948" x="1220788" y="3160713"/>
          <p14:tracePt t="16962" x="1249363" y="3160713"/>
          <p14:tracePt t="16975" x="1255713" y="3154363"/>
          <p14:tracePt t="17197" x="1270000" y="3140075"/>
          <p14:tracePt t="17210" x="1319213" y="3111500"/>
          <p14:tracePt t="17221" x="1382713" y="3062288"/>
          <p14:tracePt t="17231" x="1403350" y="3041650"/>
          <p14:tracePt t="17256" x="1446213" y="3013075"/>
          <p14:tracePt t="17256" x="1454150" y="3013075"/>
          <p14:tracePt t="17524" x="1454150" y="3005138"/>
          <p14:tracePt t="20613" x="1446213" y="2990850"/>
          <p14:tracePt t="20628" x="1431925" y="2990850"/>
          <p14:tracePt t="20706" x="1417638" y="2990850"/>
          <p14:tracePt t="20727" x="1417638" y="2978150"/>
          <p14:tracePt t="20760" x="1403350" y="2978150"/>
          <p14:tracePt t="20796" x="1397000" y="2963863"/>
          <p14:tracePt t="20807" x="1368425" y="2963863"/>
          <p14:tracePt t="20820" x="1347788" y="2978150"/>
          <p14:tracePt t="20836" x="1319213" y="2990850"/>
          <p14:tracePt t="20840" x="1304925" y="3005138"/>
          <p14:tracePt t="20855" x="1235075" y="3005138"/>
          <p14:tracePt t="20866" x="1235075" y="3013075"/>
          <p14:tracePt t="20878" x="1136650" y="3054350"/>
          <p14:tracePt t="21226" x="1171575" y="3041650"/>
          <p14:tracePt t="21249" x="1200150" y="3041650"/>
          <p14:tracePt t="21258" x="1270000" y="3041650"/>
          <p14:tracePt t="21271" x="1397000" y="3041650"/>
          <p14:tracePt t="21280" x="1630363" y="3041650"/>
          <p14:tracePt t="21292" x="1812925" y="3041650"/>
          <p14:tracePt t="21305" x="1898650" y="3041650"/>
          <p14:tracePt t="21318" x="1898650" y="3005138"/>
          <p14:tracePt t="21327" x="1911350" y="2990850"/>
          <p14:tracePt t="21341" x="1939925" y="2978150"/>
          <p14:tracePt t="21352" x="1962150" y="2955925"/>
          <p14:tracePt t="21362" x="1962150" y="2941638"/>
          <p14:tracePt t="21372" x="1974850" y="2941638"/>
          <p14:tracePt t="21390" x="1974850" y="2927350"/>
          <p14:tracePt t="21394" x="1974850" y="2914650"/>
          <p14:tracePt t="21404" x="1989138" y="2906713"/>
          <p14:tracePt t="21420" x="1989138" y="2892425"/>
          <p14:tracePt t="21428" x="1989138" y="2863850"/>
          <p14:tracePt t="21441" x="1989138" y="2857500"/>
          <p14:tracePt t="21465" x="1997075" y="2794000"/>
          <p14:tracePt t="21475" x="1997075" y="2744788"/>
          <p14:tracePt t="21484" x="1997075" y="2709863"/>
          <p14:tracePt t="21498" x="2011363" y="2667000"/>
          <p14:tracePt t="21511" x="2025650" y="2609850"/>
          <p14:tracePt t="21520" x="2038350" y="2568575"/>
          <p14:tracePt t="21532" x="2038350" y="2497138"/>
          <p14:tracePt t="21541" x="2038350" y="2447925"/>
          <p14:tracePt t="21550" x="2046288" y="2384425"/>
          <p14:tracePt t="21565" x="2046288" y="2335213"/>
          <p14:tracePt t="21576" x="2046288" y="2286000"/>
          <p14:tracePt t="21585" x="2046288" y="2251075"/>
          <p14:tracePt t="21596" x="2038350" y="2187575"/>
          <p14:tracePt t="21605" x="2011363" y="2159000"/>
          <p14:tracePt t="21619" x="1989138" y="2138363"/>
          <p14:tracePt t="21631" x="1962150" y="2109788"/>
          <p14:tracePt t="21645" x="1925638" y="2101850"/>
          <p14:tracePt t="21654" x="1862138" y="2052638"/>
          <p14:tracePt t="21663" x="1812925" y="2038350"/>
          <p14:tracePt t="21677" x="1700213" y="2011363"/>
          <p14:tracePt t="21686" x="1566863" y="1962150"/>
          <p14:tracePt t="21697" x="1354138" y="1905000"/>
          <p14:tracePt t="21710" x="1185863" y="1876425"/>
          <p14:tracePt t="21719" x="958850" y="1855788"/>
          <p14:tracePt t="21734" x="825500" y="1812925"/>
          <p14:tracePt t="21749" x="712788" y="1806575"/>
          <p14:tracePt t="21753" x="628650" y="1792288"/>
          <p14:tracePt t="21767" x="592138" y="1792288"/>
          <p14:tracePt t="21809" x="592138" y="1855788"/>
          <p14:tracePt t="21821" x="592138" y="1962150"/>
          <p14:tracePt t="21832" x="614363" y="2101850"/>
          <p14:tracePt t="21842" x="655638" y="2300288"/>
          <p14:tracePt t="21857" x="692150" y="2470150"/>
          <p14:tracePt t="21866" x="741363" y="2667000"/>
          <p14:tracePt t="21884" x="790575" y="2794000"/>
          <p14:tracePt t="21890" x="860425" y="3005138"/>
          <p14:tracePt t="21909" x="903288" y="3140075"/>
          <p14:tracePt t="21909" x="987425" y="3322638"/>
          <p14:tracePt t="21923" x="1036638" y="3449638"/>
          <p14:tracePt t="21937" x="1108075" y="3633788"/>
          <p14:tracePt t="21945" x="1149350" y="3746500"/>
          <p14:tracePt t="21956" x="1200150" y="3879850"/>
          <p14:tracePt t="21966" x="1220788" y="3965575"/>
          <p14:tracePt t="21977" x="1255713" y="4049713"/>
          <p14:tracePt t="21991" x="1304925" y="4162425"/>
          <p14:tracePt t="22000" x="1347788" y="4225925"/>
          <p14:tracePt t="22010" x="1397000" y="4311650"/>
          <p14:tracePt t="22025" x="1417638" y="4375150"/>
          <p14:tracePt t="22040" x="1446213" y="4473575"/>
          <p14:tracePt t="22051" x="1454150" y="4543425"/>
          <p14:tracePt t="22056" x="1454150" y="4649788"/>
          <p14:tracePt t="22068" x="1466850" y="4756150"/>
          <p14:tracePt t="22080" x="1481138" y="4932363"/>
          <p14:tracePt t="22093" x="1495425" y="5045075"/>
          <p14:tracePt t="22103" x="1495425" y="5192713"/>
          <p14:tracePt t="22116" x="1495425" y="5249863"/>
          <p14:tracePt t="22125" x="1495425" y="5313363"/>
          <p14:tracePt t="22140" x="1495425" y="5340350"/>
          <p14:tracePt t="22151" x="1481138" y="5376863"/>
          <p14:tracePt t="22160" x="1481138" y="5391150"/>
          <p14:tracePt t="22169" x="1466850" y="5426075"/>
          <p14:tracePt t="22180" x="1454150" y="5446713"/>
          <p14:tracePt t="22193" x="1454150" y="5461000"/>
          <p14:tracePt t="22202" x="1446213" y="5475288"/>
          <p14:tracePt t="22370" x="1454150" y="5446713"/>
          <p14:tracePt t="22382" x="1481138" y="5411788"/>
          <p14:tracePt t="22394" x="1503363" y="5362575"/>
          <p14:tracePt t="22403" x="1517650" y="5313363"/>
          <p14:tracePt t="22431" x="1566863" y="5164138"/>
          <p14:tracePt t="22441" x="1581150" y="5114925"/>
          <p14:tracePt t="22451" x="1581150" y="5065713"/>
          <p14:tracePt t="22465" x="1593850" y="5030788"/>
          <p14:tracePt t="22474" x="1593850" y="5016500"/>
          <p14:tracePt t="22483" x="1593850" y="5002213"/>
          <p14:tracePt t="22498" x="1593850" y="4995863"/>
          <p14:tracePt t="22510" x="1593850" y="4981575"/>
          <p14:tracePt t="22539" x="1581150" y="4981575"/>
          <p14:tracePt t="22550" x="1552575" y="4981575"/>
          <p14:tracePt t="22585" x="1481138" y="4967288"/>
          <p14:tracePt t="22787" x="1235075" y="4854575"/>
          <p14:tracePt t="22799" x="1319213" y="4854575"/>
          <p14:tracePt t="22815" x="1454150" y="4719638"/>
          <p14:tracePt t="22824" x="1466850" y="4621213"/>
          <p14:tracePt t="22833" x="1466850" y="4600575"/>
          <p14:tracePt t="22849" x="1481138" y="4586288"/>
          <p14:tracePt t="22857" x="1481138" y="4557713"/>
          <p14:tracePt t="22870" x="1495425" y="4445000"/>
          <p14:tracePt t="22879" x="1481138" y="4338638"/>
          <p14:tracePt t="22890" x="1481138" y="4197350"/>
          <p14:tracePt t="22903" x="1454150" y="4098925"/>
          <p14:tracePt t="22911" x="1454150" y="4029075"/>
          <p14:tracePt t="22925" x="1446213" y="3979863"/>
          <p14:tracePt t="22934" x="1446213" y="3930650"/>
          <p14:tracePt t="22946" x="1417638" y="3852863"/>
          <p14:tracePt t="22957" x="1403350" y="3816350"/>
          <p14:tracePt t="22973" x="1403350" y="3767138"/>
          <p14:tracePt t="22983" x="1397000" y="3717925"/>
          <p14:tracePt t="22992" x="1382713" y="3668713"/>
          <p14:tracePt t="23006" x="1382713" y="3598863"/>
          <p14:tracePt t="23018" x="1382713" y="3535363"/>
          <p14:tracePt t="23026" x="1382713" y="3486150"/>
          <p14:tracePt t="23040" x="1382713" y="3422650"/>
          <p14:tracePt t="23051" x="1397000" y="3371850"/>
          <p14:tracePt t="23060" x="1403350" y="3287713"/>
          <p14:tracePt t="23069" x="1417638" y="3238500"/>
          <p14:tracePt t="23080" x="1431925" y="3175000"/>
          <p14:tracePt t="23091" x="1431925" y="3125788"/>
          <p14:tracePt t="23101" x="1431925" y="3076575"/>
          <p14:tracePt t="23115" x="1446213" y="3027363"/>
          <p14:tracePt t="23124" x="1446213" y="2978150"/>
          <p14:tracePt t="23137" x="1454150" y="2941638"/>
          <p14:tracePt t="23146" x="1466850" y="2878138"/>
          <p14:tracePt t="23160" x="1466850" y="2843213"/>
          <p14:tracePt t="23169" x="1481138" y="2808288"/>
          <p14:tracePt t="23184" x="1495425" y="2779713"/>
          <p14:tracePt t="23194" x="1503363" y="2759075"/>
          <p14:tracePt t="23204" x="1503363" y="2730500"/>
          <p14:tracePt t="23315" x="1552575" y="2716213"/>
          <p14:tracePt t="23326" x="1644650" y="2709863"/>
          <p14:tracePt t="23340" x="1841500" y="2695575"/>
          <p14:tracePt t="23353" x="1989138" y="2667000"/>
          <p14:tracePt t="23362" x="2159000" y="2667000"/>
          <p14:tracePt t="23373" x="2384425" y="2667000"/>
          <p14:tracePt t="23386" x="2554288" y="2660650"/>
          <p14:tracePt t="23394" x="2787650" y="2660650"/>
          <p14:tracePt t="23404" x="2935288" y="2660650"/>
          <p14:tracePt t="23422" x="3146425" y="2660650"/>
          <p14:tracePt t="23430" x="3295650" y="2667000"/>
          <p14:tracePt t="23441" x="3492500" y="2667000"/>
          <p14:tracePt t="23456" x="3605213" y="2695575"/>
          <p14:tracePt t="23460" x="3725863" y="2695575"/>
          <p14:tracePt t="23473" x="3810000" y="2695575"/>
          <p14:tracePt t="23486" x="3902075" y="2709863"/>
          <p14:tracePt t="23495" x="3937000" y="2709863"/>
          <p14:tracePt t="23508" x="4000500" y="2709863"/>
          <p14:tracePt t="23517" x="4049713" y="2709863"/>
          <p14:tracePt t="23527" x="4098925" y="2709863"/>
          <p14:tracePt t="23541" x="4133850" y="2716213"/>
          <p14:tracePt t="23553" x="4170363" y="2716213"/>
          <p14:tracePt t="23562" x="4248150" y="2716213"/>
          <p14:tracePt t="23575" x="4268788" y="2716213"/>
          <p14:tracePt t="23587" x="4318000" y="2716213"/>
          <p14:tracePt t="23599" x="4352925" y="2716213"/>
          <p14:tracePt t="23608" x="4381500" y="2716213"/>
          <p14:tracePt t="23623" x="4395788" y="2716213"/>
          <p14:tracePt t="23635" x="4395788" y="2709863"/>
          <p14:tracePt t="23768" x="4381500" y="2709863"/>
          <p14:tracePt t="23776" x="4367213" y="2709863"/>
          <p14:tracePt t="23790" x="4346575" y="2695575"/>
          <p14:tracePt t="23801" x="4318000" y="2695575"/>
          <p14:tracePt t="23810" x="4297363" y="2695575"/>
          <p14:tracePt t="23820" x="4268788" y="2681288"/>
          <p14:tracePt t="23848" x="4184650" y="2667000"/>
          <p14:tracePt t="23858" x="4156075" y="2667000"/>
          <p14:tracePt t="23867" x="4133850" y="2667000"/>
          <p14:tracePt t="23881" x="4121150" y="2667000"/>
          <p14:tracePt t="23893" x="4106863" y="2667000"/>
          <p14:tracePt t="23902" x="4098925" y="2667000"/>
          <p14:tracePt t="35391" x="4121150" y="2709863"/>
          <p14:tracePt t="35409" x="4170363" y="2779713"/>
          <p14:tracePt t="35415" x="4219575" y="2828925"/>
          <p14:tracePt t="35431" x="4297363" y="2906713"/>
          <p14:tracePt t="35431" x="4352925" y="2978150"/>
          <p14:tracePt t="35445" x="4445000" y="3076575"/>
          <p14:tracePt t="35457" x="4514850" y="3125788"/>
          <p14:tracePt t="35466" x="4578350" y="3175000"/>
          <p14:tracePt t="35477" x="4592638" y="3203575"/>
          <p14:tracePt t="35491" x="4600575" y="3203575"/>
          <p14:tracePt t="35503" x="4600575" y="3209925"/>
          <p14:tracePt t="35512" x="4600575" y="3224213"/>
          <p14:tracePt t="35525" x="4600575" y="3238500"/>
          <p14:tracePt t="35534" x="4614863" y="3259138"/>
          <p14:tracePt t="35550" x="4614863" y="3287713"/>
          <p14:tracePt t="35558" x="4600575" y="3308350"/>
          <p14:tracePt t="35571" x="4592638" y="3336925"/>
          <p14:tracePt t="35580" x="4578350" y="3359150"/>
          <p14:tracePt t="35593" x="4565650" y="3400425"/>
          <p14:tracePt t="35706" x="4529138" y="3422650"/>
          <p14:tracePt t="35716" x="4502150" y="3435350"/>
          <p14:tracePt t="35726" x="4479925" y="3449638"/>
          <p14:tracePt t="35737" x="4479925" y="3457575"/>
          <p14:tracePt t="35756" x="4465638" y="3471863"/>
          <p14:tracePt t="35760" x="4451350" y="3486150"/>
          <p14:tracePt t="35792" x="4445000" y="3498850"/>
          <p14:tracePt t="35802" x="4430713" y="3498850"/>
          <p14:tracePt t="35807" x="4430713" y="3506788"/>
          <p14:tracePt t="35836" x="4430713" y="3521075"/>
          <p14:tracePt t="35850" x="4445000" y="3549650"/>
          <p14:tracePt t="35859" x="4451350" y="3556000"/>
          <p14:tracePt t="35874" x="4465638" y="3570288"/>
          <p14:tracePt t="35938" x="4494213" y="3556000"/>
          <p14:tracePt t="35951" x="4502150" y="3556000"/>
          <p14:tracePt t="35965" x="4514850" y="3570288"/>
          <p14:tracePt t="35974" x="4529138" y="3570288"/>
          <p14:tracePt t="35984" x="4551363" y="3570288"/>
          <p14:tracePt t="36001" x="4565650" y="3584575"/>
          <p14:tracePt t="36011" x="4578350" y="3598863"/>
          <p14:tracePt t="36023" x="4592638" y="3605213"/>
          <p14:tracePt t="36035" x="4600575" y="3605213"/>
          <p14:tracePt t="36097" x="4614863" y="3605213"/>
          <p14:tracePt t="36110" x="4678363" y="3605213"/>
          <p14:tracePt t="36122" x="4741863" y="3605213"/>
          <p14:tracePt t="36133" x="4826000" y="3605213"/>
          <p14:tracePt t="36142" x="4860925" y="3605213"/>
          <p14:tracePt t="36152" x="4889500" y="3598863"/>
          <p14:tracePt t="36168" x="4910138" y="3598863"/>
          <p14:tracePt t="36178" x="4938713" y="3598863"/>
          <p14:tracePt t="36190" x="4973638" y="3598863"/>
          <p14:tracePt t="36198" x="4987925" y="3598863"/>
          <p14:tracePt t="36212" x="5010150" y="3598863"/>
          <p14:tracePt t="36221" x="5022850" y="3598863"/>
          <p14:tracePt t="36402" x="5045075" y="3598863"/>
          <p14:tracePt t="36421" x="5059363" y="3598863"/>
          <p14:tracePt t="36492" x="5073650" y="3598863"/>
          <p14:tracePt t="36501" x="5094288" y="3605213"/>
          <p14:tracePt t="36510" x="5137150" y="3605213"/>
          <p14:tracePt t="36524" x="5157788" y="3605213"/>
          <p14:tracePt t="36533" x="5186363" y="3619500"/>
          <p14:tracePt t="36548" x="5221288" y="3619500"/>
          <p14:tracePt t="36560" x="5256213" y="3633788"/>
          <p14:tracePt t="36569" x="5291138" y="3633788"/>
          <p14:tracePt t="36579" x="5319713" y="3648075"/>
          <p14:tracePt t="36599" x="5334000" y="3648075"/>
          <p14:tracePt t="36613" x="5340350" y="3648075"/>
          <p14:tracePt t="36630" x="5354638" y="3654425"/>
          <p14:tracePt t="36638" x="5368925" y="3654425"/>
          <p14:tracePt t="36648" x="5383213" y="3654425"/>
          <p14:tracePt t="36661" x="5391150" y="3668713"/>
          <p14:tracePt t="36681" x="5403850" y="3668713"/>
          <p14:tracePt t="36945" x="5391150" y="3668713"/>
          <p14:tracePt t="36953" x="5354638" y="3668713"/>
          <p14:tracePt t="36965" x="5340350" y="3668713"/>
          <p14:tracePt t="36978" x="5319713" y="3668713"/>
          <p14:tracePt t="36998" x="5305425" y="3668713"/>
          <p14:tracePt t="37177" x="5291138" y="3668713"/>
          <p14:tracePt t="37310" x="5291138" y="3683000"/>
          <p14:tracePt t="37427" x="5334000" y="3683000"/>
          <p14:tracePt t="37436" x="5368925" y="3683000"/>
          <p14:tracePt t="37448" x="5391150" y="3683000"/>
          <p14:tracePt t="37466" x="5418138" y="3683000"/>
          <p14:tracePt t="37470" x="5432425" y="3683000"/>
          <p14:tracePt t="37512" x="5418138" y="3683000"/>
          <p14:tracePt t="37578" x="5432425" y="3683000"/>
          <p14:tracePt t="37598" x="5440363" y="3683000"/>
          <p14:tracePt t="37626" x="5454650" y="3683000"/>
          <p14:tracePt t="37794" x="5467350" y="3697288"/>
          <p14:tracePt t="37818" x="5467350" y="3703638"/>
          <p14:tracePt t="37833" x="5489575" y="3703638"/>
          <p14:tracePt t="37842" x="5503863" y="3717925"/>
          <p14:tracePt t="37853" x="5518150" y="3717925"/>
          <p14:tracePt t="37866" x="5530850" y="3732213"/>
          <p14:tracePt t="37895" x="5538788" y="3732213"/>
          <p14:tracePt t="37929" x="5538788" y="3746500"/>
          <p14:tracePt t="37942" x="5553075" y="3746500"/>
          <p14:tracePt t="37954" x="5567363" y="3746500"/>
          <p14:tracePt t="37976" x="5581650" y="3752850"/>
          <p14:tracePt t="38010" x="5588000" y="3752850"/>
          <p14:tracePt t="38032" x="5588000" y="3746500"/>
          <p14:tracePt t="38048" x="5616575" y="3746500"/>
          <p14:tracePt t="38059" x="5637213" y="3746500"/>
          <p14:tracePt t="38069" x="5651500" y="3746500"/>
          <p14:tracePt t="38079" x="5665788" y="3746500"/>
          <p14:tracePt t="38088" x="5680075" y="3732213"/>
          <p14:tracePt t="38098" x="5700713" y="3732213"/>
          <p14:tracePt t="38115" x="5715000" y="3732213"/>
          <p14:tracePt t="38124" x="5735638" y="3717925"/>
          <p14:tracePt t="38147" x="5749925" y="3717925"/>
          <p14:tracePt t="38178" x="5764213" y="3717925"/>
          <p14:tracePt t="38190" x="5778500" y="3717925"/>
          <p14:tracePt t="38200" x="5813425" y="3717925"/>
          <p14:tracePt t="38215" x="5835650" y="3732213"/>
          <p14:tracePt t="38229" x="5848350" y="3732213"/>
          <p14:tracePt t="38233" x="5876925" y="3732213"/>
          <p14:tracePt t="38246" x="5926138" y="3746500"/>
          <p14:tracePt t="38258" x="5948363" y="3746500"/>
          <p14:tracePt t="38267" x="5997575" y="3746500"/>
          <p14:tracePt t="38281" x="6026150" y="3752850"/>
          <p14:tracePt t="38292" x="6032500" y="3752850"/>
          <p14:tracePt t="38311" x="6046788" y="3752850"/>
          <p14:tracePt t="38324" x="6061075" y="3752850"/>
          <p14:tracePt t="38344" x="6075363" y="3752850"/>
          <p14:tracePt t="38547" x="6032500" y="3752850"/>
          <p14:tracePt t="38559" x="5962650" y="3752850"/>
          <p14:tracePt t="38573" x="5835650" y="3752850"/>
          <p14:tracePt t="38583" x="5665788" y="3752850"/>
          <p14:tracePt t="38593" x="5481638" y="3752850"/>
          <p14:tracePt t="38608" x="5241925" y="3752850"/>
          <p14:tracePt t="38616" x="5086350" y="3767138"/>
          <p14:tracePt t="38629" x="4875213" y="3767138"/>
          <p14:tracePt t="38641" x="4741863" y="3767138"/>
          <p14:tracePt t="38649" x="4629150" y="3767138"/>
          <p14:tracePt t="38660" x="4543425" y="3781425"/>
          <p14:tracePt t="38671" x="4445000" y="3795713"/>
          <p14:tracePt t="38689" x="4416425" y="3795713"/>
          <p14:tracePt t="38699" x="4395788" y="3795713"/>
          <p14:tracePt t="38708" x="4381500" y="3795713"/>
          <p14:tracePt t="38723" x="4352925" y="3795713"/>
          <p14:tracePt t="38727" x="4318000" y="3795713"/>
          <p14:tracePt t="38743" x="4254500" y="3803650"/>
          <p14:tracePt t="38752" x="4197350" y="3803650"/>
          <p14:tracePt t="38761" x="4133850" y="3803650"/>
          <p14:tracePt t="38775" x="4057650" y="3803650"/>
          <p14:tracePt t="38783" x="3986213" y="3803650"/>
          <p14:tracePt t="38797" x="3873500" y="3803650"/>
          <p14:tracePt t="38812" x="3752850" y="3803650"/>
          <p14:tracePt t="38820" x="3625850" y="3816350"/>
          <p14:tracePt t="38830" x="3562350" y="3816350"/>
          <p14:tracePt t="38843" x="3506788" y="3816350"/>
          <p14:tracePt t="38857" x="3457575" y="3816350"/>
          <p14:tracePt t="38864" x="3394075" y="3816350"/>
          <p14:tracePt t="38877" x="3330575" y="3816350"/>
          <p14:tracePt t="38886" x="3259138" y="3816350"/>
          <p14:tracePt t="38896" x="3168650" y="3816350"/>
          <p14:tracePt t="38913" x="3062288" y="3816350"/>
          <p14:tracePt t="38924" x="2978150" y="3816350"/>
          <p14:tracePt t="38933" x="2863850" y="3830638"/>
          <p14:tracePt t="38946" x="2787650" y="3830638"/>
          <p14:tracePt t="38955" x="2716213" y="3852863"/>
          <p14:tracePt t="38965" x="2632075" y="3852863"/>
          <p14:tracePt t="38978" x="2582863" y="3852863"/>
          <p14:tracePt t="38987" x="2540000" y="3867150"/>
          <p14:tracePt t="39001" x="2519363" y="3867150"/>
          <p14:tracePt t="39015" x="2470150" y="3879850"/>
          <p14:tracePt t="39024" x="2433638" y="3902075"/>
          <p14:tracePt t="39033" x="2406650" y="3916363"/>
          <p14:tracePt t="39048" x="2343150" y="3930650"/>
          <p14:tracePt t="39060" x="2292350" y="3951288"/>
          <p14:tracePt t="39069" x="2257425" y="3965575"/>
          <p14:tracePt t="39079" x="2193925" y="4014788"/>
          <p14:tracePt t="39088" x="2144713" y="4043363"/>
          <p14:tracePt t="39101" x="2074863" y="4064000"/>
          <p14:tracePt t="39110" x="2025650" y="4098925"/>
          <p14:tracePt t="39124" x="1997075" y="4113213"/>
          <p14:tracePt t="39134" x="1974850" y="4141788"/>
          <p14:tracePt t="39143" x="1974850" y="4148138"/>
          <p14:tracePt t="39159" x="1962150" y="4148138"/>
          <p14:tracePt t="39168" x="1989138" y="4148138"/>
          <p14:tracePt t="39190" x="1989138" y="4162425"/>
          <p14:tracePt t="39202" x="1989138" y="4191000"/>
          <p14:tracePt t="39215" x="1989138" y="4211638"/>
          <p14:tracePt t="39226" x="1989138" y="4240213"/>
          <p14:tracePt t="39235" x="1989138" y="4260850"/>
          <p14:tracePt t="39244" x="1997075" y="4275138"/>
          <p14:tracePt t="39259" x="1997075" y="4297363"/>
          <p14:tracePt t="39268" x="1997075" y="4324350"/>
          <p14:tracePt t="39392" x="1997075" y="4338638"/>
          <p14:tracePt t="39473" x="1997075" y="4324350"/>
          <p14:tracePt t="39495" x="1997075" y="4338638"/>
          <p14:tracePt t="39503" x="1997075" y="4360863"/>
          <p14:tracePt t="39517" x="1997075" y="4375150"/>
          <p14:tracePt t="39539" x="1997075" y="4410075"/>
          <p14:tracePt t="39561" x="1997075" y="4424363"/>
          <p14:tracePt t="39583" x="1997075" y="4438650"/>
          <p14:tracePt t="39662" x="1974850" y="4438650"/>
          <p14:tracePt t="39675" x="1947863" y="4438650"/>
          <p14:tracePt t="39683" x="1939925" y="4438650"/>
          <p14:tracePt t="39696" x="1911350" y="4438650"/>
          <p14:tracePt t="39709" x="1890713" y="4438650"/>
          <p14:tracePt t="39723" x="1862138" y="4438650"/>
          <p14:tracePt t="39742" x="1847850" y="4438650"/>
          <p14:tracePt t="39923" x="1862138" y="4438650"/>
          <p14:tracePt t="39923" x="1876425" y="4438650"/>
          <p14:tracePt t="39934" x="1898650" y="4438650"/>
          <p14:tracePt t="39944" x="1925638" y="4438650"/>
          <p14:tracePt t="39958" x="1997075" y="4438650"/>
          <p14:tracePt t="39966" x="2060575" y="4438650"/>
          <p14:tracePt t="39982" x="2193925" y="4445000"/>
          <p14:tracePt t="39990" x="2306638" y="4445000"/>
          <p14:tracePt t="40004" x="2533650" y="4445000"/>
          <p14:tracePt t="40013" x="2687638" y="4459288"/>
          <p14:tracePt t="40023" x="2886075" y="4473575"/>
          <p14:tracePt t="40037" x="3048000" y="4494213"/>
          <p14:tracePt t="40046" x="3209925" y="4508500"/>
          <p14:tracePt t="40057" x="3308350" y="4508500"/>
          <p14:tracePt t="40070" x="3379788" y="4508500"/>
          <p14:tracePt t="40082" x="3429000" y="4508500"/>
          <p14:tracePt t="40091" x="3463925" y="4508500"/>
          <p14:tracePt t="40105" x="3506788" y="4508500"/>
          <p14:tracePt t="40113" x="3541713" y="4508500"/>
          <p14:tracePt t="40124" x="3590925" y="4508500"/>
          <p14:tracePt t="40135" x="3613150" y="4508500"/>
          <p14:tracePt t="40149" x="3662363" y="4508500"/>
          <p14:tracePt t="40157" x="3689350" y="4508500"/>
          <p14:tracePt t="40170" x="3725863" y="4508500"/>
          <p14:tracePt t="40184" x="3752850" y="4508500"/>
          <p14:tracePt t="40193" x="3760788" y="4508500"/>
          <p14:tracePt t="40202" x="3775075" y="4508500"/>
          <p14:tracePt t="40293" x="3760788" y="4508500"/>
          <p14:tracePt t="40302" x="3740150" y="4494213"/>
          <p14:tracePt t="40318" x="3711575" y="4494213"/>
          <p14:tracePt t="40327" x="3689350" y="4473575"/>
          <p14:tracePt t="40335" x="3625850" y="4445000"/>
          <p14:tracePt t="40351" x="3576638" y="4424363"/>
          <p14:tracePt t="40361" x="3492500" y="4410075"/>
          <p14:tracePt t="40376" x="3443288" y="4395788"/>
          <p14:tracePt t="40382" x="3379788" y="4387850"/>
          <p14:tracePt t="40392" x="3365500" y="4387850"/>
          <p14:tracePt t="40406" x="3344863" y="4387850"/>
          <p14:tracePt t="40638" x="3359150" y="4387850"/>
          <p14:tracePt t="40642" x="3365500" y="4387850"/>
          <p14:tracePt t="40650" x="3379788" y="4387850"/>
          <p14:tracePt t="40662" x="3408363" y="4387850"/>
          <p14:tracePt t="40675" x="3429000" y="4387850"/>
          <p14:tracePt t="40690" x="3478213" y="4387850"/>
          <p14:tracePt t="40698" x="3527425" y="4387850"/>
          <p14:tracePt t="40714" x="3590925" y="4387850"/>
          <p14:tracePt t="40722" x="3676650" y="4375150"/>
          <p14:tracePt t="40732" x="3740150" y="4360863"/>
          <p14:tracePt t="40745" x="3803650" y="4360863"/>
          <p14:tracePt t="40760" x="3852863" y="4360863"/>
          <p14:tracePt t="40765" x="3908425" y="4360863"/>
          <p14:tracePt t="40778" x="3971925" y="4360863"/>
          <p14:tracePt t="40786" x="4049713" y="4346575"/>
          <p14:tracePt t="40799" x="4070350" y="4346575"/>
          <p14:tracePt t="40808" x="4098925" y="4338638"/>
          <p14:tracePt t="40842" x="4106863" y="4324350"/>
          <p14:tracePt t="40855" x="4121150" y="4311650"/>
          <p14:tracePt t="40922" x="4121150" y="4297363"/>
          <p14:tracePt t="40934" x="4121150" y="4289425"/>
          <p14:tracePt t="40956" x="4133850" y="4260850"/>
          <p14:tracePt t="40966" x="4148138" y="4248150"/>
          <p14:tracePt t="40979" x="4184650" y="4211638"/>
          <p14:tracePt t="40995" x="4205288" y="4191000"/>
          <p14:tracePt t="40999" x="4233863" y="4162425"/>
          <p14:tracePt t="41011" x="4303713" y="4113213"/>
          <p14:tracePt t="41025" x="4352925" y="4092575"/>
          <p14:tracePt t="41035" x="4416425" y="4043363"/>
          <p14:tracePt t="41048" x="4465638" y="4014788"/>
          <p14:tracePt t="41060" x="4565650" y="3951288"/>
          <p14:tracePt t="41069" x="4614863" y="3902075"/>
          <p14:tracePt t="41084" x="4649788" y="3867150"/>
          <p14:tracePt t="41094" x="4692650" y="3816350"/>
          <p14:tracePt t="41108" x="4727575" y="3781425"/>
          <p14:tracePt t="41117" x="4762500" y="3746500"/>
          <p14:tracePt t="41128" x="4791075" y="3732213"/>
          <p14:tracePt t="41137" x="4797425" y="3703638"/>
          <p14:tracePt t="41151" x="4811713" y="3697288"/>
          <p14:tracePt t="41160" x="4826000" y="3683000"/>
          <p14:tracePt t="41181" x="4826000" y="3668713"/>
          <p14:tracePt t="41197" x="4811713" y="3654425"/>
          <p14:tracePt t="41209" x="4811713" y="3648075"/>
          <p14:tracePt t="41214" x="4797425" y="3648075"/>
          <p14:tracePt t="41227" x="4797425" y="3633788"/>
          <p14:tracePt t="41235" x="4791075" y="3633788"/>
          <p14:tracePt t="41254" x="4776788" y="3619500"/>
          <p14:tracePt t="41304" x="4762500" y="3619500"/>
          <p14:tracePt t="41384" x="4776788" y="3619500"/>
          <p14:tracePt t="41393" x="4791075" y="3619500"/>
          <p14:tracePt t="41408" x="4840288" y="3619500"/>
          <p14:tracePt t="41420" x="4995863" y="3619500"/>
          <p14:tracePt t="41429" x="5137150" y="3619500"/>
          <p14:tracePt t="41438" x="5440363" y="3633788"/>
          <p14:tracePt t="41452" x="5784850" y="3633788"/>
          <p14:tracePt t="41463" x="6194425" y="3619500"/>
          <p14:tracePt t="41474" x="6456363" y="3605213"/>
          <p14:tracePt t="41483" x="6653213" y="3598863"/>
          <p14:tracePt t="41498" x="6737350" y="3598863"/>
          <p14:tracePt t="41521" x="6788150" y="3584575"/>
          <p14:tracePt t="41554" x="6773863" y="3570288"/>
          <p14:tracePt t="41567" x="6759575" y="3570288"/>
          <p14:tracePt t="41609" x="6751638" y="3570288"/>
          <p14:tracePt t="41621" x="6737350" y="3556000"/>
          <p14:tracePt t="41632" x="6688138" y="3556000"/>
          <p14:tracePt t="41647" x="6604000" y="3570288"/>
          <p14:tracePt t="41659" x="6526213" y="3584575"/>
          <p14:tracePt t="41664" x="6356350" y="3584575"/>
          <p14:tracePt t="41677" x="6229350" y="3598863"/>
          <p14:tracePt t="41686" x="6046788" y="3619500"/>
          <p14:tracePt t="41700" x="5926138" y="3619500"/>
          <p14:tracePt t="41709" x="5835650" y="3619500"/>
          <p14:tracePt t="41722" x="5813425" y="3633788"/>
          <p14:tracePt t="41732" x="5784850" y="3633788"/>
          <p14:tracePt t="41810" x="5749925" y="3633788"/>
          <p14:tracePt t="41824" x="5729288" y="3619500"/>
          <p14:tracePt t="41835" x="5637213" y="3619500"/>
          <p14:tracePt t="41844" x="5581650" y="3619500"/>
          <p14:tracePt t="41860" x="5503863" y="3619500"/>
          <p14:tracePt t="41869" x="5440363" y="3619500"/>
          <p14:tracePt t="41878" x="5403850" y="3619500"/>
          <p14:tracePt t="41888" x="5368925" y="3619500"/>
          <p14:tracePt t="41901" x="5340350" y="3619500"/>
          <p14:tracePt t="41915" x="5334000" y="3619500"/>
          <p14:tracePt t="42001" x="5319713" y="3619500"/>
          <p14:tracePt t="42001" x="5305425" y="3633788"/>
          <p14:tracePt t="42012" x="5291138" y="3633788"/>
          <p14:tracePt t="42037" x="5284788" y="3633788"/>
          <p14:tracePt t="42137" x="5291138" y="3633788"/>
          <p14:tracePt t="42216" x="5305425" y="3633788"/>
          <p14:tracePt t="42509" x="5305425" y="3619500"/>
          <p14:tracePt t="42521" x="5305425" y="3633788"/>
          <p14:tracePt t="42592" x="5319713" y="3619500"/>
          <p14:tracePt t="42601" x="5334000" y="3619500"/>
          <p14:tracePt t="42937" x="5368925" y="3605213"/>
          <p14:tracePt t="42950" x="5432425" y="3605213"/>
          <p14:tracePt t="42960" x="5503863" y="3605213"/>
          <p14:tracePt t="42972" x="5588000" y="3584575"/>
          <p14:tracePt t="42986" x="5665788" y="3584575"/>
          <p14:tracePt t="42996" x="5764213" y="3584575"/>
          <p14:tracePt t="43005" x="5835650" y="3584575"/>
          <p14:tracePt t="43019" x="5926138" y="3598863"/>
          <p14:tracePt t="43029" x="5983288" y="3598863"/>
          <p14:tracePt t="43038" x="6096000" y="3598863"/>
          <p14:tracePt t="43049" x="6208713" y="3598863"/>
          <p14:tracePt t="43065" x="6329363" y="3584575"/>
          <p14:tracePt t="43076" x="6413500" y="3584575"/>
          <p14:tracePt t="43085" x="6511925" y="3584575"/>
          <p14:tracePt t="43094" x="6554788" y="3584575"/>
          <p14:tracePt t="43109" x="6575425" y="3556000"/>
          <p14:tracePt t="43119" x="6604000" y="3549650"/>
          <p14:tracePt t="43128" x="6624638" y="3535363"/>
          <p14:tracePt t="43143" x="6661150" y="3521075"/>
          <p14:tracePt t="43157" x="6673850" y="3506788"/>
          <p14:tracePt t="43161" x="6688138" y="3486150"/>
          <p14:tracePt t="43176" x="6702425" y="3471863"/>
          <p14:tracePt t="43185" x="6710363" y="3449638"/>
          <p14:tracePt t="43202" x="6724650" y="3422650"/>
          <p14:tracePt t="43212" x="6737350" y="3400425"/>
          <p14:tracePt t="43221" x="6751638" y="3371850"/>
          <p14:tracePt t="43230" x="6759575" y="3336925"/>
          <p14:tracePt t="43240" x="6773863" y="3308350"/>
          <p14:tracePt t="43253" x="6773863" y="3273425"/>
          <p14:tracePt t="43263" x="6788150" y="3238500"/>
          <p14:tracePt t="43273" x="6788150" y="3203575"/>
          <p14:tracePt t="43286" x="6788150" y="3175000"/>
          <p14:tracePt t="43299" x="6788150" y="3154363"/>
          <p14:tracePt t="43309" x="6800850" y="3076575"/>
          <p14:tracePt t="43318" x="6808788" y="3054350"/>
          <p14:tracePt t="43335" x="6823075" y="3005138"/>
          <p14:tracePt t="43339" x="6837363" y="2941638"/>
          <p14:tracePt t="43353" x="6858000" y="2878138"/>
          <p14:tracePt t="43362" x="6872288" y="2808288"/>
          <p14:tracePt t="43375" x="6900863" y="2730500"/>
          <p14:tracePt t="43384" x="6935788" y="2681288"/>
          <p14:tracePt t="43399" x="6956425" y="2609850"/>
          <p14:tracePt t="43407" x="7005638" y="2546350"/>
          <p14:tracePt t="43423" x="7054850" y="2482850"/>
          <p14:tracePt t="43435" x="7069138" y="2470150"/>
          <p14:tracePt t="43444" x="7118350" y="2447925"/>
          <p14:tracePt t="43454" x="7169150" y="2433638"/>
          <p14:tracePt t="43468" x="7204075" y="2419350"/>
          <p14:tracePt t="43477" x="7232650" y="2419350"/>
          <p14:tracePt t="43487" x="7253288" y="2419350"/>
          <p14:tracePt t="43505" x="7267575" y="2413000"/>
          <p14:tracePt t="43513" x="7296150" y="2413000"/>
          <p14:tracePt t="43523" x="7302500" y="2398713"/>
          <p14:tracePt t="43536" x="7316788" y="2398713"/>
          <p14:tracePt t="43567" x="7331075" y="2398713"/>
          <p14:tracePt t="43580" x="7345363" y="2398713"/>
          <p14:tracePt t="43712" x="7366000" y="2419350"/>
          <p14:tracePt t="43725" x="7366000" y="2447925"/>
          <p14:tracePt t="43733" x="7380288" y="2470150"/>
          <p14:tracePt t="43756" x="7394575" y="2497138"/>
          <p14:tracePt t="43756" x="7400925" y="2519363"/>
          <p14:tracePt t="43770" x="7415213" y="2533650"/>
          <p14:tracePt t="43779" x="7429500" y="2546350"/>
          <p14:tracePt t="43796" x="7429500" y="2560638"/>
          <p14:tracePt t="43804" x="7429500" y="2568575"/>
          <p14:tracePt t="43815" x="7443788" y="2597150"/>
          <p14:tracePt t="43832" x="7464425" y="2617788"/>
          <p14:tracePt t="43836" x="7478713" y="2681288"/>
          <p14:tracePt t="43846" x="7513638" y="2716213"/>
          <p14:tracePt t="43863" x="7542213" y="2779713"/>
          <p14:tracePt t="43871" x="7550150" y="2828925"/>
          <p14:tracePt t="43884" x="7591425" y="2914650"/>
          <p14:tracePt t="43893" x="7591425" y="3005138"/>
          <p14:tracePt t="43907" x="7599363" y="3076575"/>
          <p14:tracePt t="43920" x="7613650" y="3224213"/>
          <p14:tracePt t="43930" x="7626350" y="3336925"/>
          <p14:tracePt t="43943" x="7640638" y="3486150"/>
          <p14:tracePt t="43947" x="7640638" y="3598863"/>
          <p14:tracePt t="43960" x="7640638" y="3746500"/>
          <p14:tracePt t="43973" x="7640638" y="3803650"/>
          <p14:tracePt t="43984" x="7640638" y="3867150"/>
          <p14:tracePt t="43993" x="7640638" y="3894138"/>
          <p14:tracePt t="44006" x="7648575" y="3916363"/>
          <p14:tracePt t="44018" x="7648575" y="3943350"/>
          <p14:tracePt t="44028" x="7648575" y="3951288"/>
          <p14:tracePt t="44040" x="7648575" y="3994150"/>
          <p14:tracePt t="44053" x="7648575" y="4029075"/>
          <p14:tracePt t="44061" x="7662863" y="4064000"/>
          <p14:tracePt t="44071" x="7662863" y="4098925"/>
          <p14:tracePt t="44088" x="7677150" y="4127500"/>
          <p14:tracePt t="44096" x="7689850" y="4148138"/>
          <p14:tracePt t="44116" x="7689850" y="4162425"/>
          <p14:tracePt t="44613" x="7640638" y="4113213"/>
          <p14:tracePt t="44626" x="7613650" y="4078288"/>
          <p14:tracePt t="44635" x="7542213" y="4029075"/>
          <p14:tracePt t="44650" x="7513638" y="3979863"/>
          <p14:tracePt t="44659" x="7499350" y="3916363"/>
          <p14:tracePt t="44673" x="7478713" y="3867150"/>
          <p14:tracePt t="44686" x="7464425" y="3795713"/>
          <p14:tracePt t="44691" x="7443788" y="3746500"/>
          <p14:tracePt t="44705" x="7429500" y="3668713"/>
          <p14:tracePt t="44717" x="7429500" y="3584575"/>
          <p14:tracePt t="44725" x="7415213" y="3486150"/>
          <p14:tracePt t="44740" x="7415213" y="3359150"/>
          <p14:tracePt t="44748" x="7415213" y="3259138"/>
          <p14:tracePt t="44761" x="7429500" y="3154363"/>
          <p14:tracePt t="44770" x="7443788" y="3105150"/>
          <p14:tracePt t="44784" x="7450138" y="3041650"/>
          <p14:tracePt t="44793" x="7464425" y="3005138"/>
          <p14:tracePt t="44807" x="7478713" y="2955925"/>
          <p14:tracePt t="44816" x="7493000" y="2927350"/>
          <p14:tracePt t="44831" x="7527925" y="2863850"/>
          <p14:tracePt t="44843" x="7550150" y="2843213"/>
          <p14:tracePt t="44847" x="7577138" y="2808288"/>
          <p14:tracePt t="44862" x="7591425" y="2765425"/>
          <p14:tracePt t="44875" x="7613650" y="2744788"/>
          <p14:tracePt t="44884" x="7626350" y="2716213"/>
          <p14:tracePt t="44893" x="7640638" y="2681288"/>
          <p14:tracePt t="44909" x="7677150" y="2617788"/>
          <p14:tracePt t="44924" x="7689850" y="2609850"/>
          <p14:tracePt t="44928" x="7740650" y="2533650"/>
          <p14:tracePt t="44943" x="7775575" y="2511425"/>
          <p14:tracePt t="44952" x="7845425" y="2419350"/>
          <p14:tracePt t="44961" x="7894638" y="2370138"/>
          <p14:tracePt t="44976" x="7958138" y="2300288"/>
          <p14:tracePt t="44985" x="7994650" y="2251075"/>
          <p14:tracePt t="44998" x="8035925" y="2208213"/>
          <p14:tracePt t="45011" x="8093075" y="2159000"/>
          <p14:tracePt t="45021" x="8134350" y="2124075"/>
          <p14:tracePt t="45038" x="8170863" y="2101850"/>
          <p14:tracePt t="45043" x="8191500" y="2060575"/>
          <p14:tracePt t="45052" x="8205788" y="2038350"/>
          <p14:tracePt t="45073" x="8220075" y="1989138"/>
          <p14:tracePt t="45107" x="8220075" y="1974850"/>
          <p14:tracePt t="45300" x="8220075" y="1962150"/>
          <p14:tracePt t="45358" x="8205788" y="1989138"/>
          <p14:tracePt t="45366" x="8205788" y="2003425"/>
          <p14:tracePt t="45376" x="8191500" y="2038350"/>
          <p14:tracePt t="45390" x="8191500" y="2052638"/>
          <p14:tracePt t="45411" x="8191500" y="2089150"/>
          <p14:tracePt t="45424" x="8191500" y="2109788"/>
          <p14:tracePt t="45436" x="8191500" y="2187575"/>
          <p14:tracePt t="45444" x="8191500" y="2251075"/>
          <p14:tracePt t="45459" x="8191500" y="2335213"/>
          <p14:tracePt t="45467" x="8191500" y="2413000"/>
          <p14:tracePt t="45482" x="8191500" y="2497138"/>
          <p14:tracePt t="45491" x="8191500" y="2568575"/>
          <p14:tracePt t="45506" x="8191500" y="2646363"/>
          <p14:tracePt t="45518" x="8191500" y="2695575"/>
          <p14:tracePt t="45527" x="8191500" y="2730500"/>
          <p14:tracePt t="45536" x="8205788" y="2779713"/>
          <p14:tracePt t="45546" x="8205788" y="2814638"/>
          <p14:tracePt t="45565" x="8205788" y="2892425"/>
          <p14:tracePt t="45569" x="8205788" y="2927350"/>
          <p14:tracePt t="45583" x="8220075" y="2963863"/>
          <p14:tracePt t="45593" x="8220075" y="3005138"/>
          <p14:tracePt t="45606" x="8234363" y="3054350"/>
          <p14:tracePt t="45618" x="8240713" y="3090863"/>
          <p14:tracePt t="45627" x="8240713" y="3111500"/>
          <p14:tracePt t="45638" x="8255000" y="3140075"/>
          <p14:tracePt t="45651" x="8269288" y="3175000"/>
          <p14:tracePt t="45662" x="8269288" y="3203575"/>
          <p14:tracePt t="45672" x="8283575" y="3238500"/>
          <p14:tracePt t="45688" x="8289925" y="3259138"/>
          <p14:tracePt t="45692" x="8289925" y="3287713"/>
          <p14:tracePt t="45704" x="8289925" y="3322638"/>
          <p14:tracePt t="45717" x="8289925" y="3351213"/>
          <p14:tracePt t="45729" x="8304213" y="3400425"/>
          <p14:tracePt t="45738" x="8318500" y="3435350"/>
          <p14:tracePt t="45752" x="8318500" y="3457575"/>
          <p14:tracePt t="45766" x="8332788" y="3498850"/>
          <p14:tracePt t="45770" x="8339138" y="3549650"/>
          <p14:tracePt t="45787" x="8353425" y="3598863"/>
          <p14:tracePt t="45796" x="8367713" y="3633788"/>
          <p14:tracePt t="45806" x="8382000" y="3683000"/>
          <p14:tracePt t="45819" x="8382000" y="3717925"/>
          <p14:tracePt t="45828" x="8388350" y="3752850"/>
          <p14:tracePt t="45838" x="8388350" y="3795713"/>
          <p14:tracePt t="45855" x="8402638" y="3830638"/>
          <p14:tracePt t="45863" x="8402638" y="3852863"/>
          <p14:tracePt t="45873" x="8402638" y="3879850"/>
          <p14:tracePt t="45886" x="8416925" y="3902075"/>
          <p14:tracePt t="45899" x="8416925" y="3916363"/>
          <p14:tracePt t="45908" x="8416925" y="3930650"/>
          <p14:tracePt t="45924" x="8416925" y="3943350"/>
          <p14:tracePt t="45953" x="8416925" y="3951288"/>
          <p14:tracePt t="46122" x="8388350" y="3943350"/>
          <p14:tracePt t="46137" x="8339138" y="3943350"/>
          <p14:tracePt t="46145" x="8304213" y="3930650"/>
          <p14:tracePt t="46155" x="8240713" y="3930650"/>
          <p14:tracePt t="46171" x="8185150" y="3916363"/>
          <p14:tracePt t="46185" x="8121650" y="3902075"/>
          <p14:tracePt t="46189" x="8007350" y="3894138"/>
          <p14:tracePt t="46203" x="7937500" y="3894138"/>
          <p14:tracePt t="46211" x="7810500" y="3867150"/>
          <p14:tracePt t="46221" x="7726363" y="3867150"/>
          <p14:tracePt t="46236" x="7626350" y="3867150"/>
          <p14:tracePt t="46249" x="7550150" y="3844925"/>
          <p14:tracePt t="46258" x="7478713" y="3844925"/>
          <p14:tracePt t="46273" x="7443788" y="3844925"/>
          <p14:tracePt t="46277" x="7415213" y="3844925"/>
          <p14:tracePt t="46290" x="7400925" y="3844925"/>
          <p14:tracePt t="46557" x="7415213" y="3844925"/>
          <p14:tracePt t="46592" x="7400925" y="3844925"/>
          <p14:tracePt t="46638" x="7400925" y="3830638"/>
          <p14:tracePt t="46651" x="7394575" y="3803650"/>
          <p14:tracePt t="46660" x="7394575" y="3781425"/>
          <p14:tracePt t="46673" x="7380288" y="3752850"/>
          <p14:tracePt t="46687" x="7380288" y="3746500"/>
          <p14:tracePt t="46695" x="7380288" y="3717925"/>
          <p14:tracePt t="46705" x="7380288" y="3703638"/>
          <p14:tracePt t="46720" x="7380288" y="3697288"/>
          <p14:tracePt t="46729" x="7366000" y="3683000"/>
          <p14:tracePt t="46761" x="7366000" y="3668713"/>
          <p14:tracePt t="46852" x="7380288" y="3668713"/>
          <p14:tracePt t="46862" x="7380288" y="3683000"/>
          <p14:tracePt t="46883" x="7394575" y="3683000"/>
          <p14:tracePt t="46896" x="7400925" y="3697288"/>
          <p14:tracePt t="46909" x="7429500" y="3732213"/>
          <p14:tracePt t="46924" x="7429500" y="3752850"/>
          <p14:tracePt t="46929" x="7429500" y="3767138"/>
          <p14:tracePt t="46942" x="7415213" y="3781425"/>
          <p14:tracePt t="46955" x="7400925" y="3795713"/>
          <p14:tracePt t="46966" x="7400925" y="3803650"/>
          <p14:tracePt t="46975" x="7394575" y="3803650"/>
          <p14:tracePt t="47143" x="7380288" y="3803650"/>
          <p14:tracePt t="47177" x="7380288" y="3816350"/>
          <p14:tracePt t="47190" x="7351713" y="3830638"/>
          <p14:tracePt t="47212" x="7345363" y="3844925"/>
          <p14:tracePt t="47220" x="7345363" y="3852863"/>
          <p14:tracePt t="47234" x="7331075" y="3852863"/>
          <p14:tracePt t="47243" x="7331075" y="3867150"/>
          <p14:tracePt t="47268" x="7331075" y="3879850"/>
          <p14:tracePt t="47281" x="7316788" y="3894138"/>
          <p14:tracePt t="47290" x="7316788" y="3916363"/>
          <p14:tracePt t="47300" x="7302500" y="3943350"/>
          <p14:tracePt t="47315" x="7281863" y="3951288"/>
          <p14:tracePt t="47331" x="7253288" y="3994150"/>
          <p14:tracePt t="47346" x="7218363" y="4029075"/>
          <p14:tracePt t="47357" x="7204075" y="4043363"/>
          <p14:tracePt t="47369" x="7181850" y="4049713"/>
          <p14:tracePt t="47379" x="7181850" y="4064000"/>
          <p14:tracePt t="47391" x="7181850" y="4078288"/>
          <p14:tracePt t="47406" x="7169150" y="4092575"/>
          <p14:tracePt t="47415" x="7169150" y="4098925"/>
          <p14:tracePt t="47425" x="7154863" y="4113213"/>
          <p14:tracePt t="47440" x="7146925" y="4127500"/>
          <p14:tracePt t="47451" x="7132638" y="4148138"/>
          <p14:tracePt t="47460" x="7118350" y="4148138"/>
          <p14:tracePt t="47471" x="7105650" y="4162425"/>
          <p14:tracePt t="47485" x="7097713" y="4176713"/>
          <p14:tracePt t="47494" x="7083425" y="4191000"/>
          <p14:tracePt t="47504" x="7069138" y="4191000"/>
          <p14:tracePt t="47537" x="7054850" y="4197350"/>
          <p14:tracePt t="47561" x="7048500" y="4197350"/>
          <p14:tracePt t="47583" x="7034213" y="4197350"/>
          <p14:tracePt t="47596" x="7019925" y="4197350"/>
          <p14:tracePt t="47605" x="6999288" y="4197350"/>
          <p14:tracePt t="47616" x="6970713" y="4197350"/>
          <p14:tracePt t="47632" x="6921500" y="4197350"/>
          <p14:tracePt t="47643" x="6900863" y="4197350"/>
          <p14:tracePt t="47652" x="6872288" y="4191000"/>
          <p14:tracePt t="47665" x="6823075" y="4191000"/>
          <p14:tracePt t="47672" x="6808788" y="4191000"/>
          <p14:tracePt t="47688" x="6800850" y="4191000"/>
          <p14:tracePt t="47822" x="6773863" y="4191000"/>
          <p14:tracePt t="47833" x="6724650" y="4197350"/>
          <p14:tracePt t="47844" x="6673850" y="4225925"/>
          <p14:tracePt t="47853" x="6624638" y="4240213"/>
          <p14:tracePt t="47868" x="6604000" y="4240213"/>
          <p14:tracePt t="47877" x="6575425" y="4248150"/>
          <p14:tracePt t="47886" x="6554788" y="4248150"/>
          <p14:tracePt t="47901" x="6540500" y="4260850"/>
          <p14:tracePt t="47910" x="6511925" y="4260850"/>
          <p14:tracePt t="48067" x="6505575" y="4275138"/>
          <p14:tracePt t="48201" x="6505575" y="4289425"/>
          <p14:tracePt t="48237" x="6511925" y="4297363"/>
          <p14:tracePt t="48279" x="6526213" y="4311650"/>
          <p14:tracePt t="48313" x="6554788" y="4311650"/>
          <p14:tracePt t="48346" x="6575425" y="4311650"/>
          <p14:tracePt t="48360" x="6604000" y="4311650"/>
          <p14:tracePt t="48369" x="6610350" y="4311650"/>
          <p14:tracePt t="48390" x="6653213" y="4311650"/>
          <p14:tracePt t="48393" x="6702425" y="4311650"/>
          <p14:tracePt t="48406" x="6724650" y="4311650"/>
          <p14:tracePt t="48423" x="6788150" y="4311650"/>
          <p14:tracePt t="48427" x="6851650" y="4311650"/>
          <p14:tracePt t="48440" x="6907213" y="4297363"/>
          <p14:tracePt t="48451" x="6956425" y="4297363"/>
          <p14:tracePt t="48461" x="7005638" y="4297363"/>
          <p14:tracePt t="48483" x="7048500" y="4297363"/>
          <p14:tracePt t="48487" x="7069138" y="4289425"/>
          <p14:tracePt t="48495" x="7097713" y="4289425"/>
          <p14:tracePt t="48505" x="7105650" y="4289425"/>
          <p14:tracePt t="48523" x="7118350" y="4289425"/>
          <p14:tracePt t="48527" x="7132638" y="4289425"/>
          <p14:tracePt t="48540" x="7146925" y="4289425"/>
          <p14:tracePt t="48550" x="7154863" y="4297363"/>
          <p14:tracePt t="48563" x="7181850" y="4297363"/>
          <p14:tracePt t="48573" x="7196138" y="4311650"/>
          <p14:tracePt t="48597" x="7267575" y="4324350"/>
          <p14:tracePt t="48612" x="7331075" y="4324350"/>
          <p14:tracePt t="48621" x="7380288" y="4324350"/>
          <p14:tracePt t="48632" x="7464425" y="4324350"/>
          <p14:tracePt t="48643" x="7550150" y="4324350"/>
          <p14:tracePt t="48652" x="7662863" y="4338638"/>
          <p14:tracePt t="48663" x="7740650" y="4338638"/>
          <p14:tracePt t="48675" x="7810500" y="4338638"/>
          <p14:tracePt t="48685" x="7923213" y="4338638"/>
          <p14:tracePt t="48698" x="8007350" y="4324350"/>
          <p14:tracePt t="48711" x="8142288" y="4324350"/>
          <p14:tracePt t="48720" x="8234363" y="4324350"/>
          <p14:tracePt t="48732" x="8332788" y="4311650"/>
          <p14:tracePt t="48749" x="8402638" y="4311650"/>
          <p14:tracePt t="48753" x="8488363" y="4297363"/>
          <p14:tracePt t="48766" x="8537575" y="4297363"/>
          <p14:tracePt t="48775" x="8578850" y="4297363"/>
          <p14:tracePt t="48790" x="8601075" y="4297363"/>
          <p14:tracePt t="48799" x="8629650" y="4297363"/>
          <p14:tracePt t="48815" x="8629650" y="4289425"/>
          <p14:tracePt t="48854" x="8636000" y="4289425"/>
          <p14:tracePt t="49123" x="8629650" y="4289425"/>
          <p14:tracePt t="49136" x="8601075" y="4297363"/>
          <p14:tracePt t="49149" x="8566150" y="4297363"/>
          <p14:tracePt t="49158" x="8537575" y="4311650"/>
          <p14:tracePt t="49167" x="8515350" y="4311650"/>
          <p14:tracePt t="49181" x="8488363" y="4311650"/>
          <p14:tracePt t="49196" x="8451850" y="4324350"/>
          <p14:tracePt t="49204" x="8431213" y="4324350"/>
          <p14:tracePt t="49213" x="8382000" y="4338638"/>
          <p14:tracePt t="49230" x="8318500" y="4338638"/>
          <p14:tracePt t="49238" x="8240713" y="4346575"/>
          <p14:tracePt t="49251" x="8156575" y="4346575"/>
          <p14:tracePt t="49260" x="7958138" y="4346575"/>
          <p14:tracePt t="49269" x="7796213" y="4338638"/>
          <p14:tracePt t="49283" x="7640638" y="4338638"/>
          <p14:tracePt t="49299" x="7351713" y="4324350"/>
          <p14:tracePt t="49306" x="7154863" y="4324350"/>
          <p14:tracePt t="49336" x="6702425" y="4311650"/>
          <p14:tracePt t="49350" x="6343650" y="4311650"/>
          <p14:tracePt t="49359" x="6180138" y="4324350"/>
          <p14:tracePt t="49373" x="6096000" y="4324350"/>
          <p14:tracePt t="49386" x="6011863" y="4311650"/>
          <p14:tracePt t="49395" x="5962650" y="4311650"/>
          <p14:tracePt t="49406" x="5899150" y="4311650"/>
          <p14:tracePt t="49423" x="5876925" y="4311650"/>
          <p14:tracePt t="49427" x="5848350" y="4311650"/>
          <p14:tracePt t="49440" x="5813425" y="4311650"/>
          <p14:tracePt t="49454" x="5764213" y="4311650"/>
          <p14:tracePt t="49462" x="5735638" y="4311650"/>
          <p14:tracePt t="49471" x="5686425" y="4311650"/>
          <p14:tracePt t="49488" x="5616575" y="4311650"/>
          <p14:tracePt t="49496" x="5538788" y="4311650"/>
          <p14:tracePt t="49505" x="5440363" y="4311650"/>
          <p14:tracePt t="49521" x="5340350" y="4311650"/>
          <p14:tracePt t="49529" x="5186363" y="4311650"/>
          <p14:tracePt t="49538" x="5022850" y="4311650"/>
          <p14:tracePt t="49555" x="4826000" y="4311650"/>
          <p14:tracePt t="49563" x="4699000" y="4311650"/>
          <p14:tracePt t="49575" x="4592638" y="4311650"/>
          <p14:tracePt t="49584" x="4514850" y="4311650"/>
          <p14:tracePt t="49596" x="4465638" y="4311650"/>
          <p14:tracePt t="49608" x="4416425" y="4311650"/>
          <p14:tracePt t="49617" x="4395788" y="4311650"/>
          <p14:tracePt t="49630" x="4367213" y="4311650"/>
          <p14:tracePt t="49642" x="4352925" y="4311650"/>
          <p14:tracePt t="49720" x="4318000" y="4297363"/>
          <p14:tracePt t="49730" x="4297363" y="4297363"/>
          <p14:tracePt t="49748" x="4268788" y="4297363"/>
          <p14:tracePt t="49752" x="4248150" y="4297363"/>
          <p14:tracePt t="49765" x="4219575" y="4297363"/>
          <p14:tracePt t="49778" x="4170363" y="4297363"/>
          <p14:tracePt t="49786" x="4156075" y="4297363"/>
          <p14:tracePt t="49800" x="4121150" y="4311650"/>
          <p14:tracePt t="49830" x="4106863" y="4311650"/>
          <p14:tracePt t="49834" x="4084638" y="4311650"/>
          <p14:tracePt t="49843" x="4049713" y="4311650"/>
          <p14:tracePt t="49856" x="4021138" y="4324350"/>
          <p14:tracePt t="49869" x="4006850" y="4324350"/>
          <p14:tracePt t="49878" x="4000500" y="4324350"/>
          <p14:tracePt t="49890" x="3986213" y="4324350"/>
          <p14:tracePt t="49921" x="3986213" y="4338638"/>
          <p14:tracePt t="50205" x="4006850" y="4338638"/>
          <p14:tracePt t="50216" x="4057650" y="4324350"/>
          <p14:tracePt t="50226" x="4133850" y="4289425"/>
          <p14:tracePt t="50236" x="4205288" y="4260850"/>
          <p14:tracePt t="50253" x="4303713" y="4211638"/>
          <p14:tracePt t="50262" x="4465638" y="4148138"/>
          <p14:tracePt t="50272" x="4614863" y="4098925"/>
          <p14:tracePt t="50293" x="4889500" y="3965575"/>
          <p14:tracePt t="50304" x="4987925" y="3894138"/>
          <p14:tracePt t="50315" x="5073650" y="3844925"/>
          <p14:tracePt t="50339" x="5122863" y="3795713"/>
          <p14:tracePt t="50353" x="5157788" y="3767138"/>
          <p14:tracePt t="50362" x="5172075" y="3746500"/>
          <p14:tracePt t="50373" x="5186363" y="3732213"/>
          <p14:tracePt t="50382" x="5192713" y="3717925"/>
          <p14:tracePt t="50395" x="5192713" y="3703638"/>
          <p14:tracePt t="50405" x="5192713" y="3697288"/>
          <p14:tracePt t="50431" x="5192713" y="3654425"/>
          <p14:tracePt t="50442" x="5192713" y="3648075"/>
          <p14:tracePt t="50451" x="5186363" y="3605213"/>
          <p14:tracePt t="50461" x="5186363" y="3570288"/>
          <p14:tracePt t="50477" x="5172075" y="3535363"/>
          <p14:tracePt t="50486" x="5172075" y="3506788"/>
          <p14:tracePt t="50495" x="5157788" y="3498850"/>
          <p14:tracePt t="50654" x="5143500" y="3498850"/>
          <p14:tracePt t="50713" x="5157788" y="3498850"/>
          <p14:tracePt t="50724" x="5172075" y="3498850"/>
          <p14:tracePt t="50734" x="5192713" y="3506788"/>
          <p14:tracePt t="50748" x="5207000" y="3506788"/>
          <p14:tracePt t="50757" x="5235575" y="3521075"/>
          <p14:tracePt t="50770" x="5305425" y="3521075"/>
          <p14:tracePt t="50778" x="5368925" y="3535363"/>
          <p14:tracePt t="50788" x="5467350" y="3535363"/>
          <p14:tracePt t="50805" x="5538788" y="3549650"/>
          <p14:tracePt t="50813" x="5630863" y="3549650"/>
          <p14:tracePt t="50826" x="5700713" y="3549650"/>
          <p14:tracePt t="50835" x="5778500" y="3549650"/>
          <p14:tracePt t="50849" x="5799138" y="3549650"/>
          <p14:tracePt t="50858" x="5848350" y="3535363"/>
          <p14:tracePt t="50872" x="5876925" y="3535363"/>
          <p14:tracePt t="50883" x="5884863" y="3535363"/>
          <p14:tracePt t="50893" x="5899150" y="3535363"/>
          <p14:tracePt t="51196" x="5926138" y="3535363"/>
          <p14:tracePt t="51207" x="6032500" y="3535363"/>
          <p14:tracePt t="51220" x="6110288" y="3535363"/>
          <p14:tracePt t="51228" x="6243638" y="3535363"/>
          <p14:tracePt t="51240" x="6329363" y="3535363"/>
          <p14:tracePt t="51264" x="6477000" y="3535363"/>
          <p14:tracePt t="51274" x="6554788" y="3521075"/>
          <p14:tracePt t="51285" x="6589713" y="3521075"/>
          <p14:tracePt t="51293" x="6604000" y="3521075"/>
          <p14:tracePt t="52228" x="6575425" y="3521075"/>
          <p14:tracePt t="52244" x="6477000" y="3535363"/>
          <p14:tracePt t="52254" x="6343650" y="3549650"/>
          <p14:tracePt t="52266" x="6194425" y="3549650"/>
          <p14:tracePt t="52276" x="6116638" y="3549650"/>
          <p14:tracePt t="52285" x="6081713" y="3549650"/>
          <p14:tracePt t="52296" x="6075363" y="3549650"/>
          <p14:tracePt t="52309" x="6061075" y="3549650"/>
          <p14:tracePt t="52668" x="6046788" y="3549650"/>
          <p14:tracePt t="52701" x="6011863" y="3556000"/>
          <p14:tracePt t="52715" x="5934075" y="3584575"/>
          <p14:tracePt t="52728" x="5764213" y="3619500"/>
          <p14:tracePt t="52737" x="5616575" y="3683000"/>
          <p14:tracePt t="52750" x="5340350" y="3767138"/>
          <p14:tracePt t="52765" x="5172075" y="3816350"/>
          <p14:tracePt t="52773" x="4910138" y="3894138"/>
          <p14:tracePt t="52783" x="4762500" y="3943350"/>
          <p14:tracePt t="52793" x="4565650" y="4000500"/>
          <p14:tracePt t="52802" x="4430713" y="4049713"/>
          <p14:tracePt t="52816" x="4283075" y="4127500"/>
          <p14:tracePt t="52828" x="4197350" y="4176713"/>
          <p14:tracePt t="52836" x="4098925" y="4240213"/>
          <p14:tracePt t="52852" x="4021138" y="4260850"/>
          <p14:tracePt t="52861" x="3937000" y="4324350"/>
          <p14:tracePt t="52871" x="3824288" y="4387850"/>
          <p14:tracePt t="52888" x="3740150" y="4438650"/>
          <p14:tracePt t="52892" x="3640138" y="4508500"/>
          <p14:tracePt t="52906" x="3576638" y="4543425"/>
          <p14:tracePt t="52923" x="3527425" y="4572000"/>
          <p14:tracePt t="52927" x="3457575" y="4586288"/>
          <p14:tracePt t="52936" x="3359150" y="4621213"/>
          <p14:tracePt t="52952" x="3267075" y="4649788"/>
          <p14:tracePt t="52961" x="3146425" y="4699000"/>
          <p14:tracePt t="52974" x="3048000" y="4733925"/>
          <p14:tracePt t="52990" x="2914650" y="4832350"/>
          <p14:tracePt t="52998" x="2851150" y="4883150"/>
          <p14:tracePt t="53008" x="2787650" y="4995863"/>
          <p14:tracePt t="53017" x="2779713" y="5030788"/>
          <p14:tracePt t="53031" x="2736850" y="5080000"/>
          <p14:tracePt t="53043" x="2730500" y="5094288"/>
          <p14:tracePt t="53143" x="2716213" y="5094288"/>
          <p14:tracePt t="53275" x="2687638" y="5065713"/>
          <p14:tracePt t="53288" x="2681288" y="5030788"/>
          <p14:tracePt t="53301" x="2638425" y="5002213"/>
          <p14:tracePt t="53315" x="2632075" y="4995863"/>
          <p14:tracePt t="53324" x="2603500" y="4967288"/>
          <p14:tracePt t="53337" x="2582863" y="4946650"/>
          <p14:tracePt t="53346" x="2582863" y="4918075"/>
          <p14:tracePt t="53357" x="2554288" y="4895850"/>
          <p14:tracePt t="53367" x="2554288" y="4868863"/>
          <p14:tracePt t="53375" x="2540000" y="4854575"/>
          <p14:tracePt t="53390" x="2533650" y="4832350"/>
          <p14:tracePt t="53401" x="2533650" y="4819650"/>
          <p14:tracePt t="53411" x="2519363" y="4819650"/>
          <p14:tracePt t="53422" x="2519363" y="4805363"/>
          <p14:tracePt t="53501" x="2519363" y="4797425"/>
          <p14:tracePt t="54027" x="2533650" y="4805363"/>
          <p14:tracePt t="54074" x="2519363" y="4819650"/>
          <p14:tracePt t="54814" x="2533650" y="4819650"/>
          <p14:tracePt t="54820" x="2540000" y="4805363"/>
          <p14:tracePt t="54828" x="2554288" y="4805363"/>
          <p14:tracePt t="54842" x="2582863" y="4768850"/>
          <p14:tracePt t="54860" x="2589213" y="4748213"/>
          <p14:tracePt t="54874" x="2603500" y="4733925"/>
          <p14:tracePt t="54883" x="2632075" y="4699000"/>
          <p14:tracePt t="54894" x="2638425" y="4670425"/>
          <p14:tracePt t="54905" x="2652713" y="4649788"/>
          <p14:tracePt t="54918" x="2667000" y="4635500"/>
          <p14:tracePt t="54927" x="2667000" y="4621213"/>
          <p14:tracePt t="54940" x="2681288" y="4606925"/>
          <p14:tracePt t="54995" x="2667000" y="4606925"/>
          <p14:tracePt t="55007" x="2667000" y="4600575"/>
          <p14:tracePt t="55019" x="2681288" y="4572000"/>
          <p14:tracePt t="55029" x="2687638" y="4572000"/>
          <p14:tracePt t="55046" x="2687638" y="4557713"/>
          <p14:tracePt t="55176" x="2716213" y="4557713"/>
          <p14:tracePt t="55186" x="2751138" y="4543425"/>
          <p14:tracePt t="55207" x="2828925" y="4522788"/>
          <p14:tracePt t="55215" x="2886075" y="4508500"/>
          <p14:tracePt t="55220" x="2998788" y="4508500"/>
          <p14:tracePt t="55232" x="3068638" y="4487863"/>
          <p14:tracePt t="55248" x="3181350" y="4445000"/>
          <p14:tracePt t="55258" x="3308350" y="4395788"/>
          <p14:tracePt t="55269" x="3527425" y="4360863"/>
          <p14:tracePt t="55284" x="3689350" y="4338638"/>
          <p14:tracePt t="55288" x="3810000" y="4297363"/>
          <p14:tracePt t="55300" x="3957638" y="4275138"/>
          <p14:tracePt t="55309" x="4035425" y="4248150"/>
          <p14:tracePt t="55329" x="4133850" y="4225925"/>
          <p14:tracePt t="55334" x="4233863" y="4211638"/>
          <p14:tracePt t="55344" x="4352925" y="4191000"/>
          <p14:tracePt t="55357" x="4465638" y="4162425"/>
          <p14:tracePt t="55366" x="4600575" y="4141788"/>
          <p14:tracePt t="55380" x="4727575" y="4141788"/>
          <p14:tracePt t="55393" x="4826000" y="4113213"/>
          <p14:tracePt t="55402" x="4889500" y="4113213"/>
          <p14:tracePt t="55412" x="4973638" y="4092575"/>
          <p14:tracePt t="55428" x="5045075" y="4078288"/>
          <p14:tracePt t="55442" x="5094288" y="4064000"/>
          <p14:tracePt t="55446" x="5157788" y="4064000"/>
          <p14:tracePt t="55460" x="5192713" y="4049713"/>
          <p14:tracePt t="55473" x="5221288" y="4049713"/>
          <p14:tracePt t="55482" x="5235575" y="4049713"/>
          <p14:tracePt t="55497" x="5241925" y="4043363"/>
          <p14:tracePt t="55502" x="5284788" y="4043363"/>
          <p14:tracePt t="55515" x="5334000" y="4014788"/>
          <p14:tracePt t="55528" x="5391150" y="3994150"/>
          <p14:tracePt t="55544" x="5440363" y="3951288"/>
          <p14:tracePt t="55549" x="5481638" y="3916363"/>
          <p14:tracePt t="55563" x="5503863" y="3894138"/>
          <p14:tracePt t="55574" x="5581650" y="3852863"/>
          <p14:tracePt t="55583" x="5630863" y="3830638"/>
          <p14:tracePt t="55598" x="5735638" y="3795713"/>
          <p14:tracePt t="55602" x="5799138" y="3767138"/>
          <p14:tracePt t="55617" x="5862638" y="3752850"/>
          <p14:tracePt t="55626" x="5884863" y="3746500"/>
          <p14:tracePt t="55638" x="5899150" y="3732213"/>
          <p14:tracePt t="56414" x="5884863" y="3717925"/>
          <p14:tracePt t="56431" x="5876925" y="3703638"/>
          <p14:tracePt t="56435" x="5876925" y="3683000"/>
          <p14:tracePt t="56458" x="5862638" y="3683000"/>
          <p14:tracePt t="56469" x="5848350" y="3683000"/>
          <p14:tracePt t="56584" x="5835650" y="3683000"/>
          <p14:tracePt t="56598" x="5835650" y="3668713"/>
          <p14:tracePt t="56684" x="5827713" y="3668713"/>
          <p14:tracePt t="56966" x="5827713" y="3683000"/>
          <p14:tracePt t="57046" x="5911850" y="3633788"/>
          <p14:tracePt t="57055" x="5997575" y="3598863"/>
          <p14:tracePt t="57068" x="6165850" y="3521075"/>
          <p14:tracePt t="57080" x="6257925" y="3471863"/>
          <p14:tracePt t="57094" x="6407150" y="3408363"/>
          <p14:tracePt t="57103" x="6477000" y="3371850"/>
          <p14:tracePt t="57113" x="6561138" y="3351213"/>
          <p14:tracePt t="57126" x="6653213" y="3308350"/>
          <p14:tracePt t="57135" x="6737350" y="3259138"/>
          <p14:tracePt t="57146" x="6800850" y="3238500"/>
          <p14:tracePt t="57164" x="6872288" y="3209925"/>
          <p14:tracePt t="57167" x="6970713" y="3154363"/>
          <p14:tracePt t="57181" x="7054850" y="3125788"/>
          <p14:tracePt t="57195" x="7196138" y="3054350"/>
          <p14:tracePt t="57203" x="7316788" y="2990850"/>
          <p14:tracePt t="57215" x="7443788" y="2892425"/>
          <p14:tracePt t="57225" x="7527925" y="2808288"/>
          <p14:tracePt t="57236" x="7626350" y="2730500"/>
          <p14:tracePt t="57246" x="7677150" y="2681288"/>
          <p14:tracePt t="57261" x="7740650" y="2609850"/>
          <p14:tracePt t="57270" x="7747000" y="2533650"/>
          <p14:tracePt t="57281" x="7775575" y="2419350"/>
          <p14:tracePt t="57295" x="7789863" y="2349500"/>
          <p14:tracePt t="57304" x="7810500" y="2251075"/>
          <p14:tracePt t="57313" x="7810500" y="2173288"/>
          <p14:tracePt t="57327" x="7810500" y="2109788"/>
          <p14:tracePt t="57336" x="7810500" y="2052638"/>
          <p14:tracePt t="57349" x="7810500" y="2011363"/>
          <p14:tracePt t="57358" x="7810500" y="1974850"/>
          <p14:tracePt t="57371" x="7796213" y="1939925"/>
          <p14:tracePt t="57382" x="7796213" y="1876425"/>
          <p14:tracePt t="57395" x="7775575" y="1841500"/>
          <p14:tracePt t="57404" x="7747000" y="1806575"/>
          <p14:tracePt t="57413" x="7740650" y="1763713"/>
          <p14:tracePt t="57430" x="7712075" y="1743075"/>
          <p14:tracePt t="57438" x="7689850" y="1714500"/>
          <p14:tracePt t="57448" x="7648575" y="1708150"/>
          <p14:tracePt t="57465" x="7626350" y="1693863"/>
          <p14:tracePt t="57474" x="7591425" y="1679575"/>
          <p14:tracePt t="57483" x="7577138" y="1679575"/>
          <p14:tracePt t="57498" x="7562850" y="1665288"/>
          <p14:tracePt t="57510" x="7550150" y="1665288"/>
          <p14:tracePt t="57514" x="7542213" y="1665288"/>
          <p14:tracePt t="57526" x="7513638" y="1657350"/>
          <p14:tracePt t="57538" x="7493000" y="1657350"/>
          <p14:tracePt t="57551" x="7464425" y="1657350"/>
          <p14:tracePt t="57560" x="7429500" y="1657350"/>
          <p14:tracePt t="57575" x="7394575" y="1657350"/>
          <p14:tracePt t="57584" x="7380288" y="1657350"/>
          <p14:tracePt t="57598" x="7345363" y="1665288"/>
          <p14:tracePt t="57607" x="7316788" y="1665288"/>
          <p14:tracePt t="57616" x="7296150" y="1679575"/>
          <p14:tracePt t="57631" x="7253288" y="1714500"/>
          <p14:tracePt t="57643" x="7218363" y="1757363"/>
          <p14:tracePt t="57652" x="7196138" y="1792288"/>
          <p14:tracePt t="57662" x="7169150" y="1855788"/>
          <p14:tracePt t="57676" x="7146925" y="1911350"/>
          <p14:tracePt t="57685" x="7132638" y="1954213"/>
          <p14:tracePt t="57698" x="7132638" y="2003425"/>
          <p14:tracePt t="57709" x="7132638" y="2052638"/>
          <p14:tracePt t="57718" x="7132638" y="2138363"/>
          <p14:tracePt t="57729" x="7132638" y="2201863"/>
          <p14:tracePt t="57744" x="7132638" y="2314575"/>
          <p14:tracePt t="57759" x="7132638" y="2413000"/>
          <p14:tracePt t="57764" x="7132638" y="2560638"/>
          <p14:tracePt t="57780" x="7146925" y="2681288"/>
          <p14:tracePt t="57788" x="7169150" y="2857500"/>
          <p14:tracePt t="57800" x="7181850" y="2941638"/>
          <p14:tracePt t="57810" x="7181850" y="3027363"/>
          <p14:tracePt t="57821" x="7204075" y="3154363"/>
          <p14:tracePt t="57834" x="7218363" y="3259138"/>
          <p14:tracePt t="57843" x="7218363" y="3351213"/>
          <p14:tracePt t="57852" x="7218363" y="3521075"/>
          <p14:tracePt t="57866" x="7245350" y="3605213"/>
          <p14:tracePt t="57875" x="7245350" y="3781425"/>
          <p14:tracePt t="57890" x="7245350" y="3902075"/>
          <p14:tracePt t="57899" x="7245350" y="4141788"/>
          <p14:tracePt t="57915" x="7232650" y="4248150"/>
          <p14:tracePt t="57926" x="7204075" y="4395788"/>
          <p14:tracePt t="57936" x="7181850" y="4494213"/>
          <p14:tracePt t="57946" x="7169150" y="4586288"/>
          <p14:tracePt t="57955" x="7146925" y="4649788"/>
          <p14:tracePt t="57968" x="7118350" y="4699000"/>
          <p14:tracePt t="57977" x="7105650" y="4733925"/>
          <p14:tracePt t="57994" x="7054850" y="4783138"/>
          <p14:tracePt t="58003" x="7034213" y="4805363"/>
          <p14:tracePt t="58013" x="7005638" y="4868863"/>
          <p14:tracePt t="58026" x="6935788" y="4981575"/>
          <p14:tracePt t="58035" x="6900863" y="5016500"/>
          <p14:tracePt t="58045" x="6837363" y="5051425"/>
          <p14:tracePt t="58060" x="6773863" y="5114925"/>
          <p14:tracePt t="58069" x="6737350" y="5143500"/>
          <p14:tracePt t="58083" x="6702425" y="5178425"/>
          <p14:tracePt t="58092" x="6661150" y="5200650"/>
          <p14:tracePt t="58101" x="6610350" y="5227638"/>
          <p14:tracePt t="58112" x="6589713" y="5249863"/>
          <p14:tracePt t="58130" x="6561138" y="5291138"/>
          <p14:tracePt t="58138" x="6554788" y="5291138"/>
          <p14:tracePt t="58148" x="6526213" y="5327650"/>
          <p14:tracePt t="58161" x="6511925" y="5327650"/>
          <p14:tracePt t="58170" x="6491288" y="5362575"/>
          <p14:tracePt t="58180" x="6477000" y="5376863"/>
          <p14:tracePt t="58194" x="6462713" y="5411788"/>
          <p14:tracePt t="58203" x="6442075" y="5475288"/>
          <p14:tracePt t="58213" x="6427788" y="5510213"/>
          <p14:tracePt t="58227" x="6413500" y="5588000"/>
          <p14:tracePt t="58240" x="6378575" y="5657850"/>
          <p14:tracePt t="58249" x="6343650" y="5743575"/>
          <p14:tracePt t="58264" x="6329363" y="5784850"/>
          <p14:tracePt t="58276" x="6315075" y="5835650"/>
          <p14:tracePt t="58285" x="6307138" y="5870575"/>
          <p14:tracePt t="58301" x="6292850" y="5905500"/>
          <p14:tracePt t="58306" x="6265863" y="5934075"/>
          <p14:tracePt t="58315" x="6257925" y="5940425"/>
          <p14:tracePt t="58329" x="6243638" y="5954713"/>
          <p14:tracePt t="58338" x="6229350" y="5969000"/>
          <p14:tracePt t="58349" x="6216650" y="5983288"/>
          <p14:tracePt t="58449" x="6208713" y="5983288"/>
          <p14:tracePt t="58462" x="6194425" y="5983288"/>
          <p14:tracePt t="58475" x="6180138" y="5969000"/>
          <p14:tracePt t="58483" x="6159500" y="5954713"/>
          <p14:tracePt t="58498" x="6145213" y="5934075"/>
          <p14:tracePt t="58511" x="6096000" y="5891213"/>
          <p14:tracePt t="58519" x="6046788" y="5856288"/>
          <p14:tracePt t="58529" x="6026150" y="5842000"/>
          <p14:tracePt t="58547" x="5948363" y="5792788"/>
          <p14:tracePt t="58555" x="5911850" y="5772150"/>
          <p14:tracePt t="58565" x="5862638" y="5743575"/>
          <p14:tracePt t="58576" x="5835650" y="5721350"/>
          <p14:tracePt t="58585" x="5813425" y="5708650"/>
          <p14:tracePt t="58599" x="5799138" y="5708650"/>
          <p14:tracePt t="58620" x="5784850" y="5694363"/>
          <p14:tracePt t="58674" x="5778500" y="5686425"/>
          <p14:tracePt t="58699" x="5735638" y="5622925"/>
          <p14:tracePt t="58711" x="5651500" y="5495925"/>
          <p14:tracePt t="58725" x="5538788" y="5376863"/>
          <p14:tracePt t="58733" x="5403850" y="5227638"/>
          <p14:tracePt t="58751" x="5241925" y="5030788"/>
          <p14:tracePt t="58755" x="5086350" y="4846638"/>
          <p14:tracePt t="58766" x="4846638" y="4522788"/>
          <p14:tracePt t="58775" x="4678363" y="4289425"/>
          <p14:tracePt t="58787" x="4445000" y="4014788"/>
          <p14:tracePt t="58801" x="4332288" y="3830638"/>
          <p14:tracePt t="58810" x="4148138" y="3584575"/>
          <p14:tracePt t="58824" x="4049713" y="3408363"/>
          <p14:tracePt t="58833" x="3902075" y="3175000"/>
          <p14:tracePt t="58849" x="3789363" y="3027363"/>
          <p14:tracePt t="58859" x="3703638" y="2914650"/>
          <p14:tracePt t="58869" x="3662363" y="2878138"/>
          <p14:tracePt t="58879" x="3640138" y="2857500"/>
          <p14:tracePt t="58888" x="3625850" y="2843213"/>
          <p14:tracePt t="58902" x="3613150" y="2843213"/>
          <p14:tracePt t="59205" x="3625850" y="2863850"/>
          <p14:tracePt t="59218" x="3640138" y="2892425"/>
          <p14:tracePt t="59227" x="3662363" y="2914650"/>
          <p14:tracePt t="59242" x="3703638" y="2963863"/>
          <p14:tracePt t="59254" x="3760788" y="3041650"/>
          <p14:tracePt t="59268" x="3810000" y="3105150"/>
          <p14:tracePt t="59272" x="3873500" y="3154363"/>
          <p14:tracePt t="59290" x="3937000" y="3189288"/>
          <p14:tracePt t="59295" x="4006850" y="3224213"/>
          <p14:tracePt t="59308" x="4057650" y="3238500"/>
          <p14:tracePt t="59317" x="4133850" y="3259138"/>
          <p14:tracePt t="59332" x="4197350" y="3259138"/>
          <p14:tracePt t="59341" x="4297363" y="3273425"/>
          <p14:tracePt t="59356" x="4367213" y="3273425"/>
          <p14:tracePt t="59368" x="4502150" y="3273425"/>
          <p14:tracePt t="59372" x="4600575" y="3273425"/>
          <p14:tracePt t="59384" x="4727575" y="3287713"/>
          <p14:tracePt t="59396" x="4895850" y="3287713"/>
          <p14:tracePt t="59410" x="5010150" y="3287713"/>
          <p14:tracePt t="59423" x="5157788" y="3287713"/>
          <p14:tracePt t="59434" x="5305425" y="3287713"/>
          <p14:tracePt t="59443" x="5391150" y="3287713"/>
          <p14:tracePt t="59457" x="5481638" y="3287713"/>
          <p14:tracePt t="59467" x="5602288" y="3287713"/>
          <p14:tracePt t="59476" x="5686425" y="3287713"/>
          <p14:tracePt t="59485" x="5778500" y="3287713"/>
          <p14:tracePt t="59499" x="5799138" y="3287713"/>
          <p14:tracePt t="59508" x="5827713" y="3287713"/>
          <p14:tracePt t="59525" x="5835650" y="3287713"/>
          <p14:tracePt t="60070" x="5848350" y="3287713"/>
          <p14:tracePt t="60148" x="5848350" y="3302000"/>
          <p14:tracePt t="60162" x="5848350" y="3336925"/>
          <p14:tracePt t="60171" x="5848350" y="3371850"/>
          <p14:tracePt t="60183" x="5848350" y="3422650"/>
          <p14:tracePt t="60198" x="5848350" y="3449638"/>
          <p14:tracePt t="60206" x="5848350" y="3498850"/>
          <p14:tracePt t="60221" x="5848350" y="3556000"/>
          <p14:tracePt t="60229" x="5862638" y="3605213"/>
          <p14:tracePt t="60241" x="5862638" y="3633788"/>
          <p14:tracePt t="60257" x="5862638" y="3683000"/>
          <p14:tracePt t="60261" x="5862638" y="3746500"/>
          <p14:tracePt t="60277" x="5862638" y="3752850"/>
          <p14:tracePt t="60287" x="5848350" y="3803650"/>
          <p14:tracePt t="60296" x="5848350" y="3852863"/>
          <p14:tracePt t="60308" x="5813425" y="3943350"/>
          <p14:tracePt t="60331" x="5749925" y="4092575"/>
          <p14:tracePt t="60342" x="5729288" y="4148138"/>
          <p14:tracePt t="60351" x="5680075" y="4191000"/>
          <p14:tracePt t="60361" x="5637213" y="4225925"/>
          <p14:tracePt t="60377" x="5567363" y="4289425"/>
          <p14:tracePt t="60385" x="5567363" y="4240213"/>
          <p14:tracePt t="60396" x="5538788" y="4260850"/>
          <p14:tracePt t="60414" x="5503863" y="4289425"/>
          <p14:tracePt t="60424" x="5489575" y="4289425"/>
          <p14:tracePt t="60428" x="5481638" y="4289425"/>
          <p14:tracePt t="60447" x="5440363" y="4297363"/>
          <p14:tracePt t="60457" x="5418138" y="4297363"/>
          <p14:tracePt t="60467" x="5368925" y="4311650"/>
          <p14:tracePt t="60481" x="5340350" y="4311650"/>
          <p14:tracePt t="60486" x="5340350" y="4324350"/>
          <p14:tracePt t="60496" x="5319713" y="4324350"/>
          <p14:tracePt t="60511" x="5291138" y="4324350"/>
          <p14:tracePt t="60519" x="5270500" y="4338638"/>
          <p14:tracePt t="60533" x="5235575" y="4346575"/>
          <p14:tracePt t="60548" x="5207000" y="4360863"/>
          <p14:tracePt t="60552" x="5186363" y="4375150"/>
          <p14:tracePt t="60565" x="5137150" y="4395788"/>
          <p14:tracePt t="60579" x="5094288" y="4395788"/>
          <p14:tracePt t="60587" x="5022850" y="4438650"/>
          <p14:tracePt t="60598" x="4995863" y="4459288"/>
          <p14:tracePt t="60611" x="4946650" y="4494213"/>
          <p14:tracePt t="60620" x="4924425" y="4537075"/>
          <p14:tracePt t="60634" x="4860925" y="4572000"/>
          <p14:tracePt t="60643" x="4826000" y="4621213"/>
          <p14:tracePt t="60657" x="4776788" y="4656138"/>
          <p14:tracePt t="60667" x="4748213" y="4684713"/>
          <p14:tracePt t="60684" x="4741863" y="4719638"/>
          <p14:tracePt t="60690" x="4699000" y="4783138"/>
          <p14:tracePt t="60701" x="4678363" y="4805363"/>
          <p14:tracePt t="60711" x="4664075" y="4854575"/>
          <p14:tracePt t="60721" x="4649788" y="4895850"/>
          <p14:tracePt t="60748" x="4614863" y="4932363"/>
          <p14:tracePt t="60759" x="4614863" y="4946650"/>
          <p14:tracePt t="60769" x="4600575" y="4946650"/>
          <p14:tracePt t="60844" x="4592638" y="4946650"/>
          <p14:tracePt t="60868" x="4592638" y="4953000"/>
          <p14:tracePt t="60925" x="4578350" y="4953000"/>
          <p14:tracePt t="60949" x="4592638" y="4953000"/>
          <p14:tracePt t="60962" x="4614863" y="4967288"/>
          <p14:tracePt t="60971" x="4649788" y="4967288"/>
          <p14:tracePt t="60984" x="4678363" y="4981575"/>
          <p14:tracePt t="60998" x="4713288" y="4981575"/>
          <p14:tracePt t="61006" x="4762500" y="4981575"/>
          <p14:tracePt t="61021" x="4846638" y="4995863"/>
          <p14:tracePt t="61025" x="4910138" y="4995863"/>
          <p14:tracePt t="61037" x="4959350" y="4995863"/>
          <p14:tracePt t="61050" x="5010150" y="4995863"/>
          <p14:tracePt t="61064" x="5037138" y="4995863"/>
          <p14:tracePt t="61078" x="5073650" y="4981575"/>
          <p14:tracePt t="61086" x="5094288" y="4981575"/>
          <p14:tracePt t="61095" x="5122863" y="4981575"/>
          <p14:tracePt t="61109" x="5172075" y="4981575"/>
          <p14:tracePt t="61118" x="5207000" y="4981575"/>
          <p14:tracePt t="61130" x="5305425" y="4995863"/>
          <p14:tracePt t="61140" x="5391150" y="5002213"/>
          <p14:tracePt t="61151" x="5489575" y="5016500"/>
          <p14:tracePt t="61165" x="5553075" y="5016500"/>
          <p14:tracePt t="61176" x="5616575" y="5030788"/>
          <p14:tracePt t="61186" x="5637213" y="5045075"/>
          <p14:tracePt t="61201" x="5665788" y="5045075"/>
          <p14:tracePt t="61209" x="5680075" y="5045075"/>
          <p14:tracePt t="61542" x="5680075" y="5065713"/>
          <p14:tracePt t="61547" x="5665788" y="5080000"/>
          <p14:tracePt t="61559" x="5665788" y="5094288"/>
          <p14:tracePt t="61568" x="5651500" y="5114925"/>
          <p14:tracePt t="61584" x="5637213" y="5129213"/>
          <p14:tracePt t="61588" x="5637213" y="5143500"/>
          <p14:tracePt t="61614" x="5637213" y="5149850"/>
          <p14:tracePt t="61624" x="5637213" y="5164138"/>
          <p14:tracePt t="61633" x="5637213" y="5178425"/>
          <p14:tracePt t="61647" x="5637213" y="5192713"/>
          <p14:tracePt t="61658" x="5637213" y="5200650"/>
          <p14:tracePt t="61826" x="5616575" y="5200650"/>
          <p14:tracePt t="61837" x="5553075" y="5213350"/>
          <p14:tracePt t="61848" x="5467350" y="5227638"/>
          <p14:tracePt t="61873" x="5334000" y="5227638"/>
          <p14:tracePt t="61882" x="5270500" y="5227638"/>
          <p14:tracePt t="61892" x="5235575" y="5227638"/>
          <p14:tracePt t="61907" x="5186363" y="5227638"/>
          <p14:tracePt t="61914" x="5143500" y="5227638"/>
          <p14:tracePt t="61926" x="5137150" y="5227638"/>
          <p14:tracePt t="62278" x="5143500" y="5227638"/>
          <p14:tracePt t="62286" x="5157788" y="5227638"/>
          <p14:tracePt t="62300" x="5172075" y="5241925"/>
          <p14:tracePt t="62315" x="5192713" y="5241925"/>
          <p14:tracePt t="62323" x="5221288" y="5241925"/>
          <p14:tracePt t="62337" x="5256213" y="5241925"/>
          <p14:tracePt t="62346" x="5270500" y="5241925"/>
          <p14:tracePt t="62354" x="5305425" y="5241925"/>
          <p14:tracePt t="62370" x="5334000" y="5249863"/>
          <p14:tracePt t="62379" x="5354638" y="5249863"/>
          <p14:tracePt t="62388" x="5391150" y="5249863"/>
          <p14:tracePt t="62405" x="5418138" y="5249863"/>
          <p14:tracePt t="62409" x="5454650" y="5264150"/>
          <p14:tracePt t="62421" x="5481638" y="5264150"/>
          <p14:tracePt t="62434" x="5503863" y="5264150"/>
          <p14:tracePt t="62446" x="5518150" y="5264150"/>
          <p14:tracePt t="62749" x="5538788" y="5264150"/>
          <p14:tracePt t="62760" x="5567363" y="5249863"/>
          <p14:tracePt t="62773" x="5581650" y="5249863"/>
          <p14:tracePt t="62798" x="5602288" y="5249863"/>
          <p14:tracePt t="62837" x="5616575" y="5249863"/>
          <p14:tracePt t="62920" x="5630863" y="5249863"/>
          <p14:tracePt t="62929" x="5637213" y="5249863"/>
          <p14:tracePt t="62942" x="5651500" y="5249863"/>
          <p14:tracePt t="62951" x="5665788" y="5249863"/>
          <p14:tracePt t="63198" x="5651500" y="5241925"/>
          <p14:tracePt t="63213" x="5651500" y="5227638"/>
          <p14:tracePt t="63234" x="5637213" y="5227638"/>
          <p14:tracePt t="63343" x="5637213" y="5213350"/>
          <p14:tracePt t="63358" x="5630863" y="5213350"/>
          <p14:tracePt t="63368" x="5616575" y="5213350"/>
          <p14:tracePt t="63386" x="5616575" y="5200650"/>
          <p14:tracePt t="63414" x="5616575" y="5192713"/>
          <p14:tracePt t="63749" x="5637213" y="5192713"/>
          <p14:tracePt t="63766" x="5665788" y="5200650"/>
          <p14:tracePt t="63777" x="5686425" y="5213350"/>
          <p14:tracePt t="63786" x="5715000" y="5213350"/>
          <p14:tracePt t="63796" x="5735638" y="5227638"/>
          <p14:tracePt t="63810" x="5764213" y="5227638"/>
          <p14:tracePt t="63819" x="5799138" y="5227638"/>
          <p14:tracePt t="63829" x="5813425" y="5227638"/>
          <p14:tracePt t="64063" x="5813425" y="5200650"/>
          <p14:tracePt t="64075" x="5799138" y="5178425"/>
          <p14:tracePt t="64088" x="5799138" y="5149850"/>
          <p14:tracePt t="64098" x="5799138" y="5143500"/>
          <p14:tracePt t="64116" x="5784850" y="5114925"/>
          <p14:tracePt t="64124" x="5784850" y="5094288"/>
          <p14:tracePt t="64138" x="5784850" y="5080000"/>
          <p14:tracePt t="64142" x="5784850" y="5065713"/>
          <p14:tracePt t="64156" x="5784850" y="5051425"/>
          <p14:tracePt t="64278" x="5799138" y="5051425"/>
          <p14:tracePt t="64290" x="5813425" y="5065713"/>
          <p14:tracePt t="64305" x="5827713" y="5080000"/>
          <p14:tracePt t="64317" x="5848350" y="5080000"/>
          <p14:tracePt t="64326" x="5848350" y="5100638"/>
          <p14:tracePt t="64347" x="5899150" y="5129213"/>
          <p14:tracePt t="64358" x="5926138" y="5143500"/>
          <p14:tracePt t="64367" x="5934075" y="5143500"/>
          <p14:tracePt t="64381" x="5948363" y="5143500"/>
          <p14:tracePt t="64412" x="5948363" y="5149850"/>
          <p14:tracePt t="64462" x="5962650" y="5149850"/>
          <p14:tracePt t="64470" x="5975350" y="5149850"/>
          <p14:tracePt t="64482" x="5983288" y="5149850"/>
          <p14:tracePt t="64495" x="5983288" y="5143500"/>
          <p14:tracePt t="64537" x="5997575" y="5143500"/>
          <p14:tracePt t="64558" x="6011863" y="5143500"/>
          <p14:tracePt t="64592" x="6032500" y="5143500"/>
          <p14:tracePt t="64628" x="6046788" y="5143500"/>
          <p14:tracePt t="64637" x="6061075" y="5149850"/>
          <p14:tracePt t="64648" x="6075363" y="5149850"/>
          <p14:tracePt t="64669" x="6081713" y="5149850"/>
          <p14:tracePt t="64692" x="6096000" y="5149850"/>
          <p14:tracePt t="64707" x="6116638" y="5164138"/>
          <p14:tracePt t="64736" x="6180138" y="5200650"/>
          <p14:tracePt t="64736" x="6208713" y="5213350"/>
          <p14:tracePt t="64761" x="6243638" y="5227638"/>
          <p14:tracePt t="64761" x="6257925" y="5241925"/>
          <p14:tracePt t="64791" x="6292850" y="5249863"/>
          <p14:tracePt t="64884" x="6307138" y="5249863"/>
          <p14:tracePt t="64908" x="6315075" y="5249863"/>
          <p14:tracePt t="64925" x="6343650" y="5249863"/>
          <p14:tracePt t="64929" x="6356350" y="5249863"/>
          <p14:tracePt t="64942" x="6392863" y="5249863"/>
          <p14:tracePt t="64954" x="6442075" y="5249863"/>
          <p14:tracePt t="64968" x="6477000" y="5249863"/>
          <p14:tracePt t="64976" x="6540500" y="5264150"/>
          <p14:tracePt t="64990" x="6589713" y="5276850"/>
          <p14:tracePt t="65003" x="6673850" y="5276850"/>
          <p14:tracePt t="65012" x="6737350" y="5276850"/>
          <p14:tracePt t="65020" x="6788150" y="5276850"/>
          <p14:tracePt t="65036" x="6837363" y="5276850"/>
          <p14:tracePt t="65040" x="6872288" y="5276850"/>
          <p14:tracePt t="65053" x="6900863" y="5276850"/>
          <p14:tracePt t="65072" x="6907213" y="5276850"/>
          <p14:tracePt t="65076" x="6921500" y="5276850"/>
          <p14:tracePt t="65087" x="6935788" y="5264150"/>
          <p14:tracePt t="65121" x="6950075" y="5249863"/>
          <p14:tracePt t="65133" x="6956425" y="5241925"/>
          <p14:tracePt t="65145" x="6956425" y="5227638"/>
          <p14:tracePt t="65158" x="6970713" y="5213350"/>
          <p14:tracePt t="65167" x="6970713" y="5192713"/>
          <p14:tracePt t="65179" x="6970713" y="5178425"/>
          <p14:tracePt t="65194" x="6970713" y="5143500"/>
          <p14:tracePt t="65202" x="6985000" y="5100638"/>
          <p14:tracePt t="65213" x="6985000" y="5051425"/>
          <p14:tracePt t="65226" x="6999288" y="4967288"/>
          <p14:tracePt t="65235" x="6999288" y="4895850"/>
          <p14:tracePt t="65251" x="6999288" y="4768850"/>
          <p14:tracePt t="65261" x="6985000" y="4635500"/>
          <p14:tracePt t="65270" x="6985000" y="4494213"/>
          <p14:tracePt t="65284" x="6985000" y="4387850"/>
          <p14:tracePt t="65289" x="6970713" y="4248150"/>
          <p14:tracePt t="65302" x="6956425" y="4141788"/>
          <p14:tracePt t="65311" x="6950075" y="4000500"/>
          <p14:tracePt t="65325" x="6935788" y="3916363"/>
          <p14:tracePt t="65335" x="6935788" y="3781425"/>
          <p14:tracePt t="65344" x="6921500" y="3683000"/>
          <p14:tracePt t="65358" x="6921500" y="3570288"/>
          <p14:tracePt t="65373" x="6921500" y="3486150"/>
          <p14:tracePt t="65381" x="6907213" y="3422650"/>
          <p14:tracePt t="65394" x="6907213" y="3322638"/>
          <p14:tracePt t="65403" x="6900863" y="3252788"/>
          <p14:tracePt t="65415" x="6886575" y="3160713"/>
          <p14:tracePt t="65428" x="6872288" y="3090863"/>
          <p14:tracePt t="65459" x="6851650" y="2927350"/>
          <p14:tracePt t="65471" x="6851650" y="2878138"/>
          <p14:tracePt t="65482" x="6851650" y="2808288"/>
          <p14:tracePt t="65482" x="6851650" y="2744788"/>
          <p14:tracePt t="65495" x="6851650" y="2709863"/>
          <p14:tracePt t="65505" x="6851650" y="2660650"/>
          <p14:tracePt t="65516" x="6858000" y="2617788"/>
          <p14:tracePt t="65524" x="6872288" y="2597150"/>
          <p14:tracePt t="65538" x="6872288" y="2582863"/>
          <p14:tracePt t="65558" x="6872288" y="2568575"/>
          <p14:tracePt t="65561" x="6886575" y="2560638"/>
          <p14:tracePt t="65571" x="6907213" y="2560638"/>
          <p14:tracePt t="65584" x="6935788" y="2519363"/>
          <p14:tracePt t="65593" x="6970713" y="2511425"/>
          <p14:tracePt t="65604" x="7005638" y="2482850"/>
          <p14:tracePt t="65621" x="7048500" y="2470150"/>
          <p14:tracePt t="65629" x="7097713" y="2482850"/>
          <p14:tracePt t="65640" x="7132638" y="2462213"/>
          <p14:tracePt t="65650" x="7154863" y="2447925"/>
          <p14:tracePt t="65665" x="7218363" y="2413000"/>
          <p14:tracePt t="65675" x="7267575" y="2384425"/>
          <p14:tracePt t="65691" x="7316788" y="2370138"/>
          <p14:tracePt t="65698" x="7366000" y="2363788"/>
          <p14:tracePt t="65710" x="7400925" y="2363788"/>
          <p14:tracePt t="65719" x="7450138" y="2349500"/>
          <p14:tracePt t="65729" x="7499350" y="2349500"/>
          <p14:tracePt t="65748" x="7542213" y="2335213"/>
          <p14:tracePt t="65752" x="7562850" y="2335213"/>
          <p14:tracePt t="65761" x="7591425" y="2320925"/>
          <p14:tracePt t="65776" x="7613650" y="2320925"/>
          <p14:tracePt t="65784" x="7640638" y="2320925"/>
          <p14:tracePt t="65798" x="7662863" y="2314575"/>
          <p14:tracePt t="65809" x="7677150" y="2314575"/>
          <p14:tracePt t="65876" x="7662863" y="2314575"/>
          <p14:tracePt t="65945" x="7648575" y="2314575"/>
          <p14:tracePt t="65954" x="7626350" y="2314575"/>
          <p14:tracePt t="65967" x="7591425" y="2320925"/>
          <p14:tracePt t="65981" x="7550150" y="2335213"/>
          <p14:tracePt t="65990" x="7478713" y="2370138"/>
          <p14:tracePt t="66000" x="7394575" y="2447925"/>
          <p14:tracePt t="66015" x="7331075" y="2519363"/>
          <p14:tracePt t="66029" x="7267575" y="2667000"/>
          <p14:tracePt t="66033" x="7204075" y="2863850"/>
          <p14:tracePt t="66044" x="7097713" y="3203575"/>
          <p14:tracePt t="66057" x="7054850" y="3506788"/>
          <p14:tracePt t="66069" x="6999288" y="3943350"/>
          <p14:tracePt t="66079" x="6921500" y="4297363"/>
          <p14:tracePt t="66092" x="6900863" y="4649788"/>
          <p14:tracePt t="66102" x="6808788" y="4967288"/>
          <p14:tracePt t="66111" x="6702425" y="5340350"/>
          <p14:tracePt t="66126" x="6610350" y="5608638"/>
          <p14:tracePt t="66138" x="6477000" y="5835650"/>
          <p14:tracePt t="66148" x="6456363" y="5934075"/>
          <p14:tracePt t="66161" x="6427788" y="6003925"/>
          <p14:tracePt t="66170" x="6413500" y="6081713"/>
          <p14:tracePt t="66180" x="6392863" y="6165850"/>
          <p14:tracePt t="66196" x="6364288" y="6216650"/>
          <p14:tracePt t="66205" x="6356350" y="6237288"/>
          <p14:tracePt t="66215" x="6343650" y="6265863"/>
          <p14:tracePt t="66228" x="6329363" y="6280150"/>
          <p14:tracePt t="66237" x="6315075" y="6286500"/>
          <p14:tracePt t="66246" x="6307138" y="6286500"/>
          <p14:tracePt t="66261" x="6292850" y="6300788"/>
          <p14:tracePt t="66269" x="6280150" y="6300788"/>
          <p14:tracePt t="66282" x="6257925" y="6315075"/>
          <p14:tracePt t="66292" x="6229350" y="6315075"/>
          <p14:tracePt t="66302" x="6208713" y="6329363"/>
          <p14:tracePt t="66312" x="6165850" y="6329363"/>
          <p14:tracePt t="66330" x="6145213" y="6329363"/>
          <p14:tracePt t="66338" x="6116638" y="6329363"/>
          <p14:tracePt t="66347" x="6110288" y="6329363"/>
          <p14:tracePt t="66363" x="6096000" y="6329363"/>
          <p14:tracePt t="66371" x="6081713" y="6329363"/>
          <p14:tracePt t="66413" x="6096000" y="6286500"/>
          <p14:tracePt t="66425" x="6096000" y="6237288"/>
          <p14:tracePt t="66437" x="6096000" y="6180138"/>
          <p14:tracePt t="66450" x="6130925" y="6089650"/>
          <p14:tracePt t="66458" x="6208713" y="5954713"/>
          <p14:tracePt t="66471" x="6265863" y="5856288"/>
          <p14:tracePt t="66485" x="6378575" y="5694363"/>
          <p14:tracePt t="66494" x="6526213" y="5573713"/>
          <p14:tracePt t="66506" x="6710363" y="5376863"/>
          <p14:tracePt t="66518" x="6837363" y="5241925"/>
          <p14:tracePt t="66528" x="7005638" y="5065713"/>
          <p14:tracePt t="66538" x="7181850" y="4883150"/>
          <p14:tracePt t="66552" x="7351713" y="4670425"/>
          <p14:tracePt t="66584" x="7662863" y="4311650"/>
          <p14:tracePt t="66596" x="7874000" y="4043363"/>
          <p14:tracePt t="66606" x="7986713" y="3894138"/>
          <p14:tracePt t="66622" x="8021638" y="3795713"/>
          <p14:tracePt t="66632" x="8043863" y="3648075"/>
          <p14:tracePt t="66641" x="8058150" y="3556000"/>
          <p14:tracePt t="66656" x="8058150" y="3471863"/>
          <p14:tracePt t="66660" x="8058150" y="3400425"/>
          <p14:tracePt t="66673" x="8058150" y="3322638"/>
          <p14:tracePt t="66686" x="8058150" y="3273425"/>
          <p14:tracePt t="66699" x="8058150" y="3224213"/>
          <p14:tracePt t="66708" x="8058150" y="3203575"/>
          <p14:tracePt t="66729" x="8043863" y="3154363"/>
          <p14:tracePt t="66746" x="8043863" y="3125788"/>
          <p14:tracePt t="66757" x="8058150" y="3125788"/>
          <p14:tracePt t="66769" x="8058150" y="3111500"/>
          <p14:tracePt t="66778" x="8070850" y="3105150"/>
          <p14:tracePt t="66787" x="8085138" y="3090863"/>
          <p14:tracePt t="67034" x="8093075" y="3090863"/>
          <p14:tracePt t="67049" x="8121650" y="3111500"/>
          <p14:tracePt t="67059" x="8134350" y="3125788"/>
          <p14:tracePt t="67074" x="8142288" y="3125788"/>
          <p14:tracePt t="67081" x="8156575" y="3140075"/>
          <p14:tracePt t="67093" x="8170863" y="3140075"/>
          <p14:tracePt t="67121" x="8191500" y="3140075"/>
          <p14:tracePt t="67126" x="8205788" y="3154363"/>
          <p14:tracePt t="67134" x="8220075" y="3154363"/>
          <p14:tracePt t="67461" x="8156575" y="3111500"/>
          <p14:tracePt t="67475" x="8142288" y="3111500"/>
          <p14:tracePt t="67484" x="8142288" y="3105150"/>
          <p14:tracePt t="67498" x="8142288" y="3090863"/>
          <p14:tracePt t="67511" x="8142288" y="3054350"/>
          <p14:tracePt t="67521" x="8142288" y="3041650"/>
          <p14:tracePt t="67536" x="8134350" y="3005138"/>
          <p14:tracePt t="67540" x="8121650" y="2963863"/>
          <p14:tracePt t="67553" x="8121650" y="2914650"/>
          <p14:tracePt t="67563" x="8121650" y="2863850"/>
          <p14:tracePt t="67578" x="8121650" y="2828925"/>
          <p14:tracePt t="67586" x="8107363" y="2779713"/>
          <p14:tracePt t="67597" x="8093075" y="2759075"/>
          <p14:tracePt t="67611" x="8070850" y="2744788"/>
          <p14:tracePt t="67620" x="8058150" y="2709863"/>
          <p14:tracePt t="67630" x="8043863" y="2695575"/>
          <p14:tracePt t="67642" x="8043863" y="2667000"/>
          <p14:tracePt t="67654" x="8021638" y="2660650"/>
          <p14:tracePt t="67667" x="8007350" y="2646363"/>
          <p14:tracePt t="67676" x="7986713" y="2617788"/>
          <p14:tracePt t="67686" x="7986713" y="2609850"/>
          <p14:tracePt t="67699" x="7972425" y="2582863"/>
          <p14:tracePt t="67715" x="7943850" y="2568575"/>
          <p14:tracePt t="67743" x="7943850" y="2560638"/>
          <p14:tracePt t="67756" x="7943850" y="2546350"/>
          <p14:tracePt t="67770" x="7937500" y="2497138"/>
          <p14:tracePt t="67779" x="7937500" y="2462213"/>
          <p14:tracePt t="67788" x="7923213" y="2419350"/>
          <p14:tracePt t="67805" x="7923213" y="2349500"/>
          <p14:tracePt t="67813" x="7908925" y="2314575"/>
          <p14:tracePt t="67822" x="7894638" y="2222500"/>
          <p14:tracePt t="67838" x="7894638" y="2173288"/>
          <p14:tracePt t="67846" x="7894638" y="2101850"/>
          <p14:tracePt t="67855" x="7894638" y="2052638"/>
          <p14:tracePt t="67867" x="7894638" y="1962150"/>
          <p14:tracePt t="67879" x="7894638" y="1911350"/>
          <p14:tracePt t="67888" x="7894638" y="1876425"/>
          <p14:tracePt t="67905" x="7894638" y="1841500"/>
          <p14:tracePt t="67913" x="7894638" y="1806575"/>
          <p14:tracePt t="67929" x="7908925" y="1778000"/>
          <p14:tracePt t="67949" x="7908925" y="1763713"/>
          <p14:tracePt t="68038" x="7923213" y="1763713"/>
          <p14:tracePt t="68046" x="7958138" y="1757363"/>
          <p14:tracePt t="68059" x="7994650" y="1757363"/>
          <p14:tracePt t="68073" x="8007350" y="1743075"/>
        </p14:tracePtLst>
      </p14:laserTraceLst>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Output of our service</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5651274" cy="3541714"/>
          </a:xfrm>
        </p:spPr>
        <p:txBody>
          <a:bodyPr>
            <a:normAutofit lnSpcReduction="10000"/>
          </a:bodyPr>
          <a:lstStyle/>
          <a:p>
            <a:r>
              <a:rPr lang="en-US" dirty="0"/>
              <a:t>The -u flag tells </a:t>
            </a:r>
            <a:r>
              <a:rPr lang="en-US" dirty="0" err="1"/>
              <a:t>journalctl</a:t>
            </a:r>
            <a:r>
              <a:rPr lang="en-US" dirty="0"/>
              <a:t> which unit (that is, service file) to show the output of, and the -e flag means start from the end of the file and work backwards. By default, this will show the log in a scrollable environment, but if you pipe the command into something else (e.g., grep), then it will send the text to </a:t>
            </a:r>
            <a:r>
              <a:rPr lang="en-US" dirty="0" err="1"/>
              <a:t>stdout</a:t>
            </a:r>
            <a:r>
              <a:rPr lang="en-US" dirty="0"/>
              <a:t>.</a:t>
            </a:r>
          </a:p>
        </p:txBody>
      </p:sp>
      <p:sp>
        <p:nvSpPr>
          <p:cNvPr id="5" name="Rounded Rectangle 4">
            <a:extLst>
              <a:ext uri="{FF2B5EF4-FFF2-40B4-BE49-F238E27FC236}">
                <a16:creationId xmlns:a16="http://schemas.microsoft.com/office/drawing/2014/main" id="{A55E196B-A062-334F-A1FC-882D9FA96E74}"/>
              </a:ext>
            </a:extLst>
          </p:cNvPr>
          <p:cNvSpPr/>
          <p:nvPr/>
        </p:nvSpPr>
        <p:spPr>
          <a:xfrm>
            <a:off x="7074125" y="3215744"/>
            <a:ext cx="3973286" cy="4265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journalctl</a:t>
            </a:r>
            <a:r>
              <a:rPr lang="en-US" dirty="0"/>
              <a:t> -u </a:t>
            </a:r>
            <a:r>
              <a:rPr lang="en-US" dirty="0" err="1"/>
              <a:t>hws</a:t>
            </a:r>
            <a:r>
              <a:rPr lang="en-US" dirty="0"/>
              <a:t> -e</a:t>
            </a:r>
            <a:endParaRPr lang="en-US"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56219422-EBFF-1844-8019-D19E0E9E7C61}"/>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D55798CF-AFBD-E54E-86EA-7FD1ECE8E071}"/>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589469513"/>
      </p:ext>
    </p:extLst>
  </p:cSld>
  <p:clrMapOvr>
    <a:masterClrMapping/>
  </p:clrMapOvr>
  <mc:AlternateContent xmlns:mc="http://schemas.openxmlformats.org/markup-compatibility/2006">
    <mc:Choice xmlns:p14="http://schemas.microsoft.com/office/powerpoint/2010/main" Requires="p14">
      <p:transition spd="slow" p14:dur="2000" advTm="51031"/>
    </mc:Choice>
    <mc:Fallback>
      <p:transition spd="slow" advTm="51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0" end="0"/>
                                            </p:txEl>
                                          </p:spTgt>
                                        </p:tgtEl>
                                        <p:attrNameLst>
                                          <p:attrName>style.visibility</p:attrName>
                                        </p:attrNameLst>
                                      </p:cBhvr>
                                      <p:to>
                                        <p:strVal val="visible"/>
                                      </p:to>
                                    </p:set>
                                    <p:animEffect transition="in" filter="dissolve">
                                      <p:cBhvr>
                                        <p:cTn id="16"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7"/>
                </p:tgtEl>
              </p:cMediaNode>
            </p:audio>
          </p:childTnLst>
        </p:cTn>
      </p:par>
    </p:tnLst>
    <p:bldLst>
      <p:bldP spid="3" grpId="0" build="p"/>
      <p:bldP spid="5" grpId="0" animBg="1"/>
    </p:bldLst>
  </p:timing>
  <p:extLst>
    <p:ext uri="{3A86A75C-4F4B-4683-9AE1-C65F6400EC91}">
      <p14:laserTraceLst xmlns:p14="http://schemas.microsoft.com/office/powerpoint/2010/main">
        <p14:tracePtLst>
          <p14:tracePt t="3019" x="8007350" y="1757363"/>
          <p14:tracePt t="3040" x="8007350" y="1763713"/>
          <p14:tracePt t="3056" x="8021638" y="1792288"/>
          <p14:tracePt t="3065" x="8035925" y="1812925"/>
          <p14:tracePt t="3073" x="8035925" y="1862138"/>
          <p14:tracePt t="3090" x="8043863" y="1905000"/>
          <p14:tracePt t="3098" x="8043863" y="1939925"/>
          <p14:tracePt t="3109" x="8043863" y="1974850"/>
          <p14:tracePt t="3122" x="8058150" y="2011363"/>
          <p14:tracePt t="3132" x="8070850" y="2060575"/>
          <p14:tracePt t="3141" x="8070850" y="2109788"/>
          <p14:tracePt t="3158" x="8093075" y="2208213"/>
          <p14:tracePt t="3169" x="8107363" y="2286000"/>
          <p14:tracePt t="3178" x="8121650" y="2314575"/>
          <p14:tracePt t="3193" x="8121650" y="2335213"/>
          <p14:tracePt t="3197" x="8121650" y="2349500"/>
          <p14:tracePt t="3209" x="8121650" y="2370138"/>
          <p14:tracePt t="3223" x="8121650" y="2419350"/>
          <p14:tracePt t="3231" x="8121650" y="2470150"/>
          <p14:tracePt t="3244" x="8121650" y="2533650"/>
          <p14:tracePt t="3253" x="8121650" y="2560638"/>
          <p14:tracePt t="3266" x="8121650" y="2597150"/>
          <p14:tracePt t="3283" x="8121650" y="2609850"/>
          <p14:tracePt t="3295" x="8121650" y="2617788"/>
          <p14:tracePt t="3300" x="8121650" y="2632075"/>
          <p14:tracePt t="3333" x="8134350" y="2646363"/>
          <p14:tracePt t="3347" x="8134350" y="2667000"/>
          <p14:tracePt t="3357" x="8134350" y="2709863"/>
          <p14:tracePt t="3365" x="8142288" y="2744788"/>
          <p14:tracePt t="3380" x="8156575" y="2779713"/>
          <p14:tracePt t="3390" x="8191500" y="2843213"/>
          <p14:tracePt t="3404" x="8234363" y="2914650"/>
          <p14:tracePt t="3418" x="8240713" y="2978150"/>
          <p14:tracePt t="3423" x="8255000" y="3013075"/>
          <p14:tracePt t="3437" x="8255000" y="3041650"/>
          <p14:tracePt t="3447" x="8255000" y="3076575"/>
          <p14:tracePt t="3460" x="8255000" y="3105150"/>
          <p14:tracePt t="3473" x="8269288" y="3111500"/>
          <p14:tracePt t="3482" x="8269288" y="3125788"/>
          <p14:tracePt t="3505" x="8269288" y="3140075"/>
          <p14:tracePt t="3514" x="8269288" y="3154363"/>
          <p14:tracePt t="3528" x="8269288" y="3160713"/>
          <p14:tracePt t="3536" x="8269288" y="3175000"/>
          <p14:tracePt t="3559" x="8269288" y="3189288"/>
          <p14:tracePt t="3594" x="8269288" y="3203575"/>
          <p14:tracePt t="3607" x="8269288" y="3209925"/>
          <p14:tracePt t="3626" x="8255000" y="3209925"/>
          <p14:tracePt t="3694" x="8240713" y="3209925"/>
          <p14:tracePt t="3749" x="8220075" y="3224213"/>
          <p14:tracePt t="3762" x="8185150" y="3238500"/>
          <p14:tracePt t="3771" x="8156575" y="3259138"/>
          <p14:tracePt t="3785" x="8134350" y="3273425"/>
          <p14:tracePt t="3795" x="8107363" y="3287713"/>
          <p14:tracePt t="3811" x="8070850" y="3287713"/>
          <p14:tracePt t="3819" x="8058150" y="3302000"/>
          <p14:tracePt t="3830" x="8035925" y="3302000"/>
          <p14:tracePt t="3840" x="8021638" y="3308350"/>
          <p14:tracePt t="3855" x="7994650" y="3308350"/>
          <p14:tracePt t="3864" x="7958138" y="3322638"/>
          <p14:tracePt t="3874" x="7894638" y="3336925"/>
          <p14:tracePt t="3887" x="7874000" y="3351213"/>
          <p14:tracePt t="4166" x="7839075" y="3359150"/>
          <p14:tracePt t="4179" x="7677150" y="3400425"/>
          <p14:tracePt t="4190" x="7591425" y="3422650"/>
          <p14:tracePt t="4199" x="7577138" y="3422650"/>
          <p14:tracePt t="4219" x="7562850" y="3422650"/>
          <p14:tracePt t="4335" x="7527925" y="3435350"/>
          <p14:tracePt t="4348" x="7499350" y="3457575"/>
          <p14:tracePt t="4356" x="7493000" y="3471863"/>
          <p14:tracePt t="4368" x="7493000" y="3486150"/>
          <p14:tracePt t="4385" x="7464425" y="3486150"/>
          <p14:tracePt t="4524" x="7464425" y="3498850"/>
          <p14:tracePt t="4592" x="7478713" y="3506788"/>
          <p14:tracePt t="4604" x="7513638" y="3521075"/>
          <p14:tracePt t="4616" x="7550150" y="3549650"/>
          <p14:tracePt t="4626" x="7626350" y="3570288"/>
          <p14:tracePt t="4646" x="7677150" y="3598863"/>
          <p14:tracePt t="4651" x="7761288" y="3648075"/>
          <p14:tracePt t="4668" x="7839075" y="3668713"/>
          <p14:tracePt t="4675" x="7923213" y="3697288"/>
          <p14:tracePt t="4685" x="8007350" y="3717925"/>
          <p14:tracePt t="4695" x="8085138" y="3732213"/>
          <p14:tracePt t="4709" x="8134350" y="3767138"/>
          <p14:tracePt t="4721" x="8234363" y="3795713"/>
          <p14:tracePt t="4730" x="8318500" y="3803650"/>
          <p14:tracePt t="4744" x="8402638" y="3803650"/>
          <p14:tracePt t="4753" x="8466138" y="3816350"/>
          <p14:tracePt t="4763" x="8515350" y="3830638"/>
          <p14:tracePt t="4774" x="8586788" y="3844925"/>
          <p14:tracePt t="4787" x="8615363" y="3844925"/>
          <p14:tracePt t="4796" x="8629650" y="3844925"/>
          <p14:tracePt t="4808" x="8636000" y="3844925"/>
          <p14:tracePt t="4885" x="8678863" y="3844925"/>
          <p14:tracePt t="4899" x="8713788" y="3844925"/>
          <p14:tracePt t="4908" x="8763000" y="3844925"/>
          <p14:tracePt t="4925" x="8797925" y="3844925"/>
          <p14:tracePt t="4935" x="8826500" y="3830638"/>
          <p14:tracePt t="4944" x="8861425" y="3830638"/>
          <p14:tracePt t="4959" x="8875713" y="3830638"/>
          <p14:tracePt t="4963" x="8896350" y="3816350"/>
          <p14:tracePt t="4976" x="8924925" y="3816350"/>
          <p14:tracePt t="4989" x="8947150" y="3816350"/>
          <p14:tracePt t="4998" x="8959850" y="3816350"/>
          <p14:tracePt t="5011" x="8982075" y="3816350"/>
          <p14:tracePt t="5020" x="8996363" y="3816350"/>
          <p14:tracePt t="5032" x="9023350" y="3803650"/>
          <p14:tracePt t="5451" x="9010650" y="3803650"/>
          <p14:tracePt t="5541" x="9010650" y="3795713"/>
          <p14:tracePt t="5549" x="8996363" y="3795713"/>
          <p14:tracePt t="6215" x="8996363" y="3781425"/>
          <p14:tracePt t="6228" x="8996363" y="3767138"/>
          <p14:tracePt t="6272" x="8982075" y="3752850"/>
          <p14:tracePt t="6313" x="8982075" y="3746500"/>
          <p14:tracePt t="6362" x="8982075" y="3732213"/>
          <p14:tracePt t="6409" x="8982075" y="3717925"/>
          <p14:tracePt t="6664" x="8947150" y="3717925"/>
          <p14:tracePt t="6676" x="8924925" y="3703638"/>
          <p14:tracePt t="6692" x="8883650" y="3697288"/>
          <p14:tracePt t="6703" x="8875713" y="3697288"/>
          <p14:tracePt t="6712" x="8861425" y="3697288"/>
          <p14:tracePt t="6955" x="8883650" y="3683000"/>
          <p14:tracePt t="6971" x="8924925" y="3683000"/>
          <p14:tracePt t="6980" x="8974138" y="3668713"/>
          <p14:tracePt t="6989" x="9010650" y="3654425"/>
          <p14:tracePt t="7003" x="9080500" y="3654425"/>
          <p14:tracePt t="7016" x="9123363" y="3654425"/>
          <p14:tracePt t="7027" x="9158288" y="3648075"/>
          <p14:tracePt t="7039" x="9178925" y="3648075"/>
          <p14:tracePt t="7069" x="9193213" y="3648075"/>
          <p14:tracePt t="7104" x="9213850" y="3648075"/>
          <p14:tracePt t="7116" x="9242425" y="3648075"/>
          <p14:tracePt t="7127" x="9256713" y="3648075"/>
          <p14:tracePt t="7138" x="9291638" y="3648075"/>
          <p14:tracePt t="7149" x="9305925" y="3648075"/>
          <p14:tracePt t="7162" x="9313863" y="3648075"/>
          <p14:tracePt t="8734" x="9193213" y="3648075"/>
          <p14:tracePt t="8752" x="9109075" y="3648075"/>
          <p14:tracePt t="8757" x="8996363" y="3648075"/>
          <p14:tracePt t="8771" x="8783638" y="3648075"/>
          <p14:tracePt t="8781" x="8601075" y="3648075"/>
          <p14:tracePt t="8791" x="8304213" y="3648075"/>
          <p14:tracePt t="8811" x="8107363" y="3648075"/>
          <p14:tracePt t="8811" x="7824788" y="3633788"/>
          <p14:tracePt t="8826" x="7613650" y="3605213"/>
          <p14:tracePt t="8835" x="7204075" y="3598863"/>
          <p14:tracePt t="8844" x="6886575" y="3570288"/>
          <p14:tracePt t="8859" x="6442075" y="3535363"/>
          <p14:tracePt t="8871" x="6165850" y="3506788"/>
          <p14:tracePt t="8880" x="5862638" y="3486150"/>
          <p14:tracePt t="8890" x="5651500" y="3457575"/>
          <p14:tracePt t="8908" x="5418138" y="3435350"/>
          <p14:tracePt t="8916" x="5319713" y="3422650"/>
          <p14:tracePt t="8926" x="5241925" y="3408363"/>
          <p14:tracePt t="8936" x="5186363" y="3400425"/>
          <p14:tracePt t="8947" x="5157788" y="3386138"/>
          <p14:tracePt t="9058" x="5172075" y="3400425"/>
          <p14:tracePt t="9072" x="5192713" y="3422650"/>
          <p14:tracePt t="9087" x="5221288" y="3435350"/>
          <p14:tracePt t="9096" x="5284788" y="3449638"/>
          <p14:tracePt t="9112" x="5403850" y="3498850"/>
          <p14:tracePt t="9117" x="5530850" y="3549650"/>
          <p14:tracePt t="9128" x="5784850" y="3619500"/>
          <p14:tracePt t="9139" x="6032500" y="3717925"/>
          <p14:tracePt t="9149" x="6407150" y="3879850"/>
          <p14:tracePt t="9167" x="6673850" y="3994150"/>
          <p14:tracePt t="9177" x="7083425" y="4098925"/>
          <p14:tracePt t="9186" x="7316788" y="4162425"/>
          <p14:tracePt t="9201" x="7493000" y="4191000"/>
          <p14:tracePt t="9205" x="7577138" y="4211638"/>
          <p14:tracePt t="9218" x="7640638" y="4211638"/>
          <p14:tracePt t="9231" x="7648575" y="4225925"/>
          <p14:tracePt t="9859" x="7527925" y="4162425"/>
          <p14:tracePt t="9871" x="7499350" y="4148138"/>
          <p14:tracePt t="9881" x="7499350" y="4141788"/>
          <p14:tracePt t="9903" x="7493000" y="4127500"/>
          <p14:tracePt t="9915" x="7493000" y="4113213"/>
          <p14:tracePt t="9928" x="7493000" y="4098925"/>
          <p14:tracePt t="9937" x="7493000" y="4092575"/>
          <p14:tracePt t="9952" x="7493000" y="4078288"/>
          <p14:tracePt t="9959" x="7493000" y="4064000"/>
          <p14:tracePt t="9971" x="7499350" y="4029075"/>
          <p14:tracePt t="9981" x="7513638" y="3994150"/>
          <p14:tracePt t="9995" x="7542213" y="3943350"/>
          <p14:tracePt t="10005" x="7599363" y="3867150"/>
          <p14:tracePt t="10016" x="7626350" y="3795713"/>
          <p14:tracePt t="10034" x="7648575" y="3732213"/>
          <p14:tracePt t="10038" x="7677150" y="3732213"/>
          <p14:tracePt t="10051" x="7677150" y="3703638"/>
          <p14:tracePt t="10073" x="7677150" y="3697288"/>
          <p14:tracePt t="10082" x="7677150" y="3683000"/>
          <p14:tracePt t="10095" x="7662863" y="3668713"/>
          <p14:tracePt t="10107" x="7662863" y="3654425"/>
          <p14:tracePt t="10116" x="7648575" y="3648075"/>
          <p14:tracePt t="10133" x="7640638" y="3633788"/>
          <p14:tracePt t="10266" x="7662863" y="3633788"/>
          <p14:tracePt t="10277" x="7726363" y="3605213"/>
          <p14:tracePt t="10287" x="7839075" y="3598863"/>
          <p14:tracePt t="10301" x="7894638" y="3584575"/>
          <p14:tracePt t="10313" x="7943850" y="3584575"/>
          <p14:tracePt t="10322" x="8007350" y="3570288"/>
          <p14:tracePt t="10337" x="8058150" y="3556000"/>
          <p14:tracePt t="10343" x="8121650" y="3556000"/>
          <p14:tracePt t="10355" x="8191500" y="3556000"/>
          <p14:tracePt t="10364" x="8304213" y="3549650"/>
          <p14:tracePt t="10379" x="8382000" y="3535363"/>
          <p14:tracePt t="10388" x="8439150" y="3535363"/>
          <p14:tracePt t="10398" x="8488363" y="3535363"/>
          <p14:tracePt t="10421" x="8529638" y="3535363"/>
          <p14:tracePt t="10422" x="8551863" y="3535363"/>
          <p14:tracePt t="10432" x="8586788" y="3521075"/>
          <p14:tracePt t="10445" x="8601075" y="3521075"/>
          <p14:tracePt t="10454" x="8629650" y="3521075"/>
          <p14:tracePt t="10704" x="8636000" y="3549650"/>
          <p14:tracePt t="10719" x="8636000" y="3570288"/>
          <p14:tracePt t="10729" x="8636000" y="3598863"/>
          <p14:tracePt t="10745" x="8636000" y="3605213"/>
          <p14:tracePt t="10749" x="8636000" y="3619500"/>
          <p14:tracePt t="10762" x="8636000" y="3633788"/>
          <p14:tracePt t="10771" x="8636000" y="3648075"/>
          <p14:tracePt t="10785" x="8636000" y="3654425"/>
          <p14:tracePt t="50157" x="8615363" y="3633788"/>
          <p14:tracePt t="50259" x="8586788" y="3633788"/>
          <p14:tracePt t="50273" x="8578850" y="3633788"/>
          <p14:tracePt t="50371" x="8586788" y="3633788"/>
          <p14:tracePt t="50385" x="8578850" y="3633788"/>
          <p14:tracePt t="50653" x="8586788" y="3654425"/>
          <p14:tracePt t="50663" x="8586788" y="3668713"/>
          <p14:tracePt t="50676" x="8586788" y="3697288"/>
          <p14:tracePt t="50693" x="8601075" y="3732213"/>
          <p14:tracePt t="50697" x="8601075" y="3767138"/>
          <p14:tracePt t="50710" x="8601075" y="3803650"/>
          <p14:tracePt t="50722" x="8601075" y="3844925"/>
          <p14:tracePt t="50731" x="8601075" y="3867150"/>
          <p14:tracePt t="50747" x="8601075" y="3916363"/>
          <p14:tracePt t="50756" x="8601075" y="3943350"/>
          <p14:tracePt t="50765" x="8601075" y="3951288"/>
          <p14:tracePt t="50783" x="8601075" y="3965575"/>
          <p14:tracePt t="50790" x="8601075" y="3979863"/>
          <p14:tracePt t="50799" x="8601075" y="4000500"/>
          <p14:tracePt t="50816" x="8601075" y="4014788"/>
          <p14:tracePt t="50824" x="8615363" y="4029075"/>
          <p14:tracePt t="50833" x="8615363" y="4043363"/>
          <p14:tracePt t="50849" x="8615363" y="4049713"/>
          <p14:tracePt t="50857" x="8615363" y="4078288"/>
          <p14:tracePt t="50877" x="8629650" y="4098925"/>
          <p14:tracePt t="50890" x="8629650" y="4113213"/>
          <p14:tracePt t="50911" x="8629650" y="4127500"/>
          <p14:tracePt t="50921" x="8636000" y="4141788"/>
          <p14:tracePt t="50934" x="8650288" y="4162425"/>
          <p14:tracePt t="50947" x="8664575" y="4162425"/>
          <p14:tracePt t="50955" x="8664575" y="4191000"/>
          <p14:tracePt t="50978" x="8678863" y="4197350"/>
          <p14:tracePt t="50991" x="8685213" y="4211638"/>
        </p14:tracePtLst>
      </p14:laserTraceLst>
    </p:ext>
  </p:extLs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Output of our service</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Most distributions also send the output from </a:t>
            </a:r>
            <a:r>
              <a:rPr lang="en-US" dirty="0" err="1"/>
              <a:t>systemd</a:t>
            </a:r>
            <a:r>
              <a:rPr lang="en-US" dirty="0"/>
              <a:t> services to the syslog. This is an option in </a:t>
            </a:r>
            <a:r>
              <a:rPr lang="en-US" dirty="0" err="1"/>
              <a:t>systemd</a:t>
            </a:r>
            <a:r>
              <a:rPr lang="en-US" dirty="0"/>
              <a:t> rather than a fixed feature, and we may find that over time, this happens in fewer and fewer distros as people become used to working with </a:t>
            </a:r>
            <a:r>
              <a:rPr lang="en-US" dirty="0" err="1"/>
              <a:t>journalctl</a:t>
            </a:r>
            <a:r>
              <a:rPr lang="en-US" dirty="0"/>
              <a:t> rather than the logfiles.</a:t>
            </a:r>
          </a:p>
          <a:p>
            <a:r>
              <a:rPr lang="en-US" dirty="0"/>
              <a:t>Let's take a look at these </a:t>
            </a:r>
            <a:r>
              <a:rPr lang="en-US" dirty="0" err="1"/>
              <a:t>journald</a:t>
            </a:r>
            <a:r>
              <a:rPr lang="en-US" dirty="0"/>
              <a:t> lines. You should have seen something like this:</a:t>
            </a:r>
          </a:p>
        </p:txBody>
      </p:sp>
      <p:sp>
        <p:nvSpPr>
          <p:cNvPr id="6" name="Rounded Rectangle 5">
            <a:extLst>
              <a:ext uri="{FF2B5EF4-FFF2-40B4-BE49-F238E27FC236}">
                <a16:creationId xmlns:a16="http://schemas.microsoft.com/office/drawing/2014/main" id="{47F049B7-933B-894A-BB9F-7BA45EE5D580}"/>
              </a:ext>
            </a:extLst>
          </p:cNvPr>
          <p:cNvSpPr/>
          <p:nvPr/>
        </p:nvSpPr>
        <p:spPr>
          <a:xfrm>
            <a:off x="1141412" y="5072743"/>
            <a:ext cx="9905998" cy="11667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Apr 4 20:02:52 </a:t>
            </a:r>
            <a:r>
              <a:rPr lang="en-US" dirty="0" err="1"/>
              <a:t>Farshid</a:t>
            </a:r>
            <a:r>
              <a:rPr lang="en-US" dirty="0"/>
              <a:t>-desktop </a:t>
            </a:r>
            <a:r>
              <a:rPr lang="en-US" dirty="0" err="1"/>
              <a:t>hws.sh</a:t>
            </a:r>
            <a:r>
              <a:rPr lang="en-US" dirty="0"/>
              <a:t>[3790]: hello world </a:t>
            </a:r>
          </a:p>
          <a:p>
            <a:r>
              <a:rPr lang="en-US" dirty="0"/>
              <a:t>Apr 4 20:03:22 </a:t>
            </a:r>
            <a:r>
              <a:rPr lang="en-US" dirty="0" err="1"/>
              <a:t>Farshid</a:t>
            </a:r>
            <a:r>
              <a:rPr lang="en-US" dirty="0"/>
              <a:t>-desktop </a:t>
            </a:r>
            <a:r>
              <a:rPr lang="en-US" dirty="0" err="1"/>
              <a:t>hws.sh</a:t>
            </a:r>
            <a:r>
              <a:rPr lang="en-US" dirty="0"/>
              <a:t>[3790]: hello world</a:t>
            </a:r>
            <a:endParaRPr lang="en-US" dirty="0">
              <a:ln w="0"/>
              <a:solidFill>
                <a:schemeClr val="tx1"/>
              </a:solidFill>
              <a:effectLst>
                <a:outerShdw blurRad="38100" dist="19050" dir="2700000" algn="tl" rotWithShape="0">
                  <a:schemeClr val="dk1">
                    <a:alpha val="40000"/>
                  </a:schemeClr>
                </a:outerShdw>
              </a:effectLst>
            </a:endParaRPr>
          </a:p>
        </p:txBody>
      </p:sp>
      <p:sp>
        <p:nvSpPr>
          <p:cNvPr id="7" name="TextBox 6">
            <a:extLst>
              <a:ext uri="{FF2B5EF4-FFF2-40B4-BE49-F238E27FC236}">
                <a16:creationId xmlns:a16="http://schemas.microsoft.com/office/drawing/2014/main" id="{521A805C-82A8-2C44-93A4-C2EAD8651A5F}"/>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8" name="Audio 7">
            <a:hlinkClick r:id="" action="ppaction://media"/>
            <a:extLst>
              <a:ext uri="{FF2B5EF4-FFF2-40B4-BE49-F238E27FC236}">
                <a16:creationId xmlns:a16="http://schemas.microsoft.com/office/drawing/2014/main" id="{32912975-1EA7-A646-99F9-4B438365FEE0}"/>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4182128165"/>
      </p:ext>
    </p:extLst>
  </p:cSld>
  <p:clrMapOvr>
    <a:masterClrMapping/>
  </p:clrMapOvr>
  <mc:AlternateContent xmlns:mc="http://schemas.openxmlformats.org/markup-compatibility/2006">
    <mc:Choice xmlns:p14="http://schemas.microsoft.com/office/powerpoint/2010/main" Requires="p14">
      <p:transition spd="slow" p14:dur="2000" advTm="54451"/>
    </mc:Choice>
    <mc:Fallback>
      <p:transition spd="slow" advTm="54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4" presetClass="entr" presetSubtype="10" fill="hold" grpId="0"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randombar(horizontal)">
                                      <p:cBhvr>
                                        <p:cTn id="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8"/>
                </p:tgtEl>
              </p:cMediaNode>
            </p:audio>
          </p:childTnLst>
        </p:cTn>
      </p:par>
    </p:tnLst>
    <p:bldLst>
      <p:bldP spid="3" grpId="0" build="p"/>
      <p:bldP spid="6" grpId="0" animBg="1"/>
    </p:bldLst>
  </p:timing>
  <p:extLst>
    <p:ext uri="{3A86A75C-4F4B-4683-9AE1-C65F6400EC91}">
      <p14:laserTraceLst xmlns:p14="http://schemas.microsoft.com/office/powerpoint/2010/main">
        <p14:tracePtLst>
          <p14:tracePt t="502" x="8650288" y="4191000"/>
          <p14:tracePt t="520" x="8586788" y="4141788"/>
          <p14:tracePt t="531" x="8537575" y="4098925"/>
          <p14:tracePt t="535" x="8480425" y="4064000"/>
          <p14:tracePt t="550" x="8402638" y="4014788"/>
          <p14:tracePt t="567" x="8353425" y="3994150"/>
          <p14:tracePt t="568" x="8289925" y="3951288"/>
          <p14:tracePt t="585" x="8240713" y="3916363"/>
          <p14:tracePt t="599" x="8170863" y="3867150"/>
          <p14:tracePt t="603" x="8085138" y="3816350"/>
          <p14:tracePt t="618" x="8035925" y="3803650"/>
          <p14:tracePt t="627" x="8007350" y="3781425"/>
          <p14:tracePt t="637" x="7994650" y="3781425"/>
          <p14:tracePt t="651" x="8007350" y="3767138"/>
          <p14:tracePt t="659" x="7994650" y="3752850"/>
          <p14:tracePt t="669" x="7994650" y="3746500"/>
          <p14:tracePt t="683" x="7986713" y="3732213"/>
          <p14:tracePt t="700" x="7972425" y="3732213"/>
          <p14:tracePt t="708" x="7958138" y="3717925"/>
          <p14:tracePt t="726" x="7958138" y="3703638"/>
          <p14:tracePt t="911" x="7943850" y="3703638"/>
          <p14:tracePt t="4089" x="7839075" y="3683000"/>
          <p14:tracePt t="4100" x="7550150" y="3648075"/>
          <p14:tracePt t="4110" x="7366000" y="3605213"/>
          <p14:tracePt t="4139" x="6970713" y="3521075"/>
          <p14:tracePt t="4148" x="6773863" y="3471863"/>
          <p14:tracePt t="4159" x="6653213" y="3435350"/>
          <p14:tracePt t="4168" x="6561138" y="3408363"/>
          <p14:tracePt t="4178" x="6526213" y="3400425"/>
          <p14:tracePt t="4191" x="6505575" y="3386138"/>
          <p14:tracePt t="4212" x="6491288" y="3386138"/>
          <p14:tracePt t="4230" x="6477000" y="3386138"/>
          <p14:tracePt t="4237" x="6462713" y="3386138"/>
          <p14:tracePt t="4247" x="6442075" y="3359150"/>
          <p14:tracePt t="4262" x="6413500" y="3351213"/>
          <p14:tracePt t="4273" x="6378575" y="3336925"/>
          <p14:tracePt t="4283" x="6329363" y="3308350"/>
          <p14:tracePt t="4293" x="6280150" y="3287713"/>
          <p14:tracePt t="4302" x="6208713" y="3252788"/>
          <p14:tracePt t="4320" x="6130925" y="3238500"/>
          <p14:tracePt t="4328" x="6081713" y="3209925"/>
          <p14:tracePt t="4337" x="6026150" y="3189288"/>
          <p14:tracePt t="4351" x="5983288" y="3189288"/>
          <p14:tracePt t="4360" x="5948363" y="3160713"/>
          <p14:tracePt t="4370" x="5934075" y="3160713"/>
          <p14:tracePt t="4767" x="5934075" y="3154363"/>
          <p14:tracePt t="4820" x="5926138" y="3154363"/>
          <p14:tracePt t="5652" x="5884863" y="3154363"/>
          <p14:tracePt t="5669" x="5813425" y="3154363"/>
          <p14:tracePt t="5685" x="5680075" y="3154363"/>
          <p14:tracePt t="5689" x="5581650" y="3154363"/>
          <p14:tracePt t="5704" x="5440363" y="3160713"/>
          <p14:tracePt t="5716" x="5340350" y="3160713"/>
          <p14:tracePt t="5724" x="5256213" y="3175000"/>
          <p14:tracePt t="5739" x="5137150" y="3175000"/>
          <p14:tracePt t="5751" x="4987925" y="3175000"/>
          <p14:tracePt t="5755" x="4846638" y="3175000"/>
          <p14:tracePt t="5769" x="4692650" y="3175000"/>
          <p14:tracePt t="5778" x="4614863" y="3189288"/>
          <p14:tracePt t="5787" x="4529138" y="3189288"/>
          <p14:tracePt t="5804" x="4479925" y="3175000"/>
          <p14:tracePt t="5815" x="4402138" y="3160713"/>
          <p14:tracePt t="5824" x="4318000" y="3160713"/>
          <p14:tracePt t="5839" x="4170363" y="3125788"/>
          <p14:tracePt t="5850" x="4084638" y="3111500"/>
          <p14:tracePt t="5855" x="3971925" y="3090863"/>
          <p14:tracePt t="5869" x="3922713" y="3076575"/>
          <p14:tracePt t="5877" x="3902075" y="3062288"/>
          <p14:tracePt t="5891" x="3873500" y="3054350"/>
          <p14:tracePt t="5900" x="3824288" y="3054350"/>
          <p14:tracePt t="5915" x="3752850" y="3041650"/>
          <p14:tracePt t="5924" x="3676650" y="3027363"/>
          <p14:tracePt t="5939" x="3556000" y="3013075"/>
          <p14:tracePt t="5950" x="3443288" y="3013075"/>
          <p14:tracePt t="5959" x="3344863" y="3005138"/>
          <p14:tracePt t="5970" x="3281363" y="2990850"/>
          <p14:tracePt t="5979" x="3217863" y="2990850"/>
          <p14:tracePt t="5992" x="3168650" y="2990850"/>
          <p14:tracePt t="6001" x="3111500" y="2978150"/>
          <p14:tracePt t="6016" x="3048000" y="2963863"/>
          <p14:tracePt t="6025" x="2927350" y="2914650"/>
          <p14:tracePt t="6035" x="2851150" y="2892425"/>
          <p14:tracePt t="6048" x="2751138" y="2857500"/>
          <p14:tracePt t="6057" x="2667000" y="2828925"/>
          <p14:tracePt t="6072" x="2617788" y="2808288"/>
          <p14:tracePt t="6084" x="2568575" y="2765425"/>
          <p14:tracePt t="6093" x="2540000" y="2759075"/>
          <p14:tracePt t="6104" x="2490788" y="2709863"/>
          <p14:tracePt t="6118" x="2441575" y="2681288"/>
          <p14:tracePt t="6127" x="2406650" y="2646363"/>
          <p14:tracePt t="6137" x="2392363" y="2617788"/>
          <p14:tracePt t="6154" x="2384425" y="2609850"/>
          <p14:tracePt t="6162" x="2384425" y="2597150"/>
          <p14:tracePt t="6454" x="2370138" y="2568575"/>
          <p14:tracePt t="6466" x="2320925" y="2533650"/>
          <p14:tracePt t="6475" x="2286000" y="2519363"/>
          <p14:tracePt t="6490" x="2243138" y="2511425"/>
          <p14:tracePt t="6498" x="2208213" y="2497138"/>
          <p14:tracePt t="6509" x="2144713" y="2497138"/>
          <p14:tracePt t="6518" x="2109788" y="2482850"/>
          <p14:tracePt t="6532" x="2060575" y="2470150"/>
          <p14:tracePt t="6544" x="2011363" y="2470150"/>
          <p14:tracePt t="6554" x="1974850" y="2470150"/>
          <p14:tracePt t="6566" x="1947863" y="2470150"/>
          <p14:tracePt t="6575" x="1939925" y="2470150"/>
          <p14:tracePt t="6590" x="1925638" y="2470150"/>
          <p14:tracePt t="6599" x="1911350" y="2470150"/>
          <p14:tracePt t="6631" x="1898650" y="2470150"/>
          <p14:tracePt t="6644" x="1890713" y="2470150"/>
          <p14:tracePt t="6657" x="1847850" y="2462213"/>
          <p14:tracePt t="6666" x="1827213" y="2462213"/>
          <p14:tracePt t="6681" x="1798638" y="2462213"/>
          <p14:tracePt t="6692" x="1792288" y="2462213"/>
          <p14:tracePt t="6701" x="1778000" y="2462213"/>
          <p14:tracePt t="6714" x="1763713" y="2447925"/>
          <p14:tracePt t="6725" x="1743075" y="2447925"/>
          <p14:tracePt t="6734" x="1714500" y="2447925"/>
          <p14:tracePt t="6747" x="1700213" y="2447925"/>
          <p14:tracePt t="6760" x="1679575" y="2447925"/>
          <p14:tracePt t="6769" x="1665288" y="2447925"/>
          <p14:tracePt t="6779" x="1644650" y="2447925"/>
          <p14:tracePt t="6796" x="1630363" y="2462213"/>
          <p14:tracePt t="6799" x="1601788" y="2462213"/>
          <p14:tracePt t="6823" x="1593850" y="2470150"/>
          <p14:tracePt t="6847" x="1581150" y="2482850"/>
          <p14:tracePt t="6860" x="1581150" y="2497138"/>
          <p14:tracePt t="6868" x="1581150" y="2511425"/>
          <p14:tracePt t="6878" x="1566863" y="2546350"/>
          <p14:tracePt t="6895" x="1552575" y="2568575"/>
          <p14:tracePt t="6904" x="1544638" y="2597150"/>
          <p14:tracePt t="6914" x="1517650" y="2617788"/>
          <p14:tracePt t="6924" x="1503363" y="2632075"/>
          <p14:tracePt t="6934" x="1481138" y="2660650"/>
          <p14:tracePt t="6948" x="1466850" y="2667000"/>
          <p14:tracePt t="6957" x="1446213" y="2681288"/>
          <p14:tracePt t="6973" x="1431925" y="2695575"/>
          <p14:tracePt t="6982" x="1403350" y="2716213"/>
          <p14:tracePt t="6997" x="1382713" y="2730500"/>
          <p14:tracePt t="7009" x="1368425" y="2759075"/>
          <p14:tracePt t="7018" x="1347788" y="2779713"/>
          <p14:tracePt t="7028" x="1333500" y="2794000"/>
          <p14:tracePt t="7042" x="1304925" y="2828925"/>
          <p14:tracePt t="7051" x="1298575" y="2857500"/>
          <p14:tracePt t="7061" x="1270000" y="2892425"/>
          <p14:tracePt t="7075" x="1255713" y="2906713"/>
          <p14:tracePt t="7084" x="1249363" y="2941638"/>
          <p14:tracePt t="7094" x="1235075" y="2955925"/>
          <p14:tracePt t="7108" x="1220788" y="2963863"/>
          <p14:tracePt t="7117" x="1220788" y="2978150"/>
          <p14:tracePt t="7126" x="1220788" y="3005138"/>
          <p14:tracePt t="7143" x="1220788" y="3013075"/>
          <p14:tracePt t="7152" x="1220788" y="3027363"/>
          <p14:tracePt t="7162" x="1220788" y="3054350"/>
          <p14:tracePt t="7181" x="1220788" y="3062288"/>
          <p14:tracePt t="7185" x="1220788" y="3076575"/>
          <p14:tracePt t="7195" x="1220788" y="3105150"/>
          <p14:tracePt t="7212" x="1220788" y="3111500"/>
          <p14:tracePt t="7220" x="1220788" y="3154363"/>
          <p14:tracePt t="7230" x="1220788" y="3189288"/>
          <p14:tracePt t="7243" x="1220788" y="3224213"/>
          <p14:tracePt t="7251" x="1220788" y="3273425"/>
          <p14:tracePt t="7265" x="1235075" y="3302000"/>
          <p14:tracePt t="7274" x="1249363" y="3322638"/>
          <p14:tracePt t="7289" x="1249363" y="3351213"/>
          <p14:tracePt t="7298" x="1255713" y="3359150"/>
          <p14:tracePt t="7312" x="1255713" y="3371850"/>
          <p14:tracePt t="7444" x="1284288" y="3371850"/>
          <p14:tracePt t="7468" x="1284288" y="3386138"/>
          <p14:tracePt t="7512" x="1284288" y="3400425"/>
          <p14:tracePt t="7558" x="1298575" y="3400425"/>
          <p14:tracePt t="7600" x="1298575" y="3408363"/>
          <p14:tracePt t="7700" x="1298575" y="3435350"/>
          <p14:tracePt t="7913" x="1304925" y="3435350"/>
          <p14:tracePt t="7961" x="1298575" y="3422650"/>
          <p14:tracePt t="7973" x="1298575" y="3400425"/>
          <p14:tracePt t="7983" x="1284288" y="3359150"/>
          <p14:tracePt t="7997" x="1270000" y="3308350"/>
          <p14:tracePt t="8013" x="1270000" y="3287713"/>
          <p14:tracePt t="8018" x="1255713" y="3252788"/>
          <p14:tracePt t="8031" x="1255713" y="3209925"/>
          <p14:tracePt t="8044" x="1255713" y="3160713"/>
          <p14:tracePt t="8053" x="1249363" y="3111500"/>
          <p14:tracePt t="8062" x="1220788" y="3054350"/>
          <p14:tracePt t="8079" x="1206500" y="3013075"/>
          <p14:tracePt t="8087" x="1185863" y="2955925"/>
          <p14:tracePt t="8098" x="1171575" y="2906713"/>
          <p14:tracePt t="8107" x="1157288" y="2863850"/>
          <p14:tracePt t="8117" x="1157288" y="2843213"/>
          <p14:tracePt t="8132" x="1149350" y="2828925"/>
          <p14:tracePt t="8147" x="1149350" y="2808288"/>
          <p14:tracePt t="8151" x="1149350" y="2794000"/>
          <p14:tracePt t="8382" x="1171575" y="2814638"/>
          <p14:tracePt t="8391" x="1185863" y="2814638"/>
          <p14:tracePt t="8400" x="1206500" y="2828925"/>
          <p14:tracePt t="8414" x="1220788" y="2828925"/>
          <p14:tracePt t="8431" x="1220788" y="2843213"/>
          <p14:tracePt t="8435" x="1235075" y="2843213"/>
          <p14:tracePt t="8446" x="1255713" y="2857500"/>
          <p14:tracePt t="8455" x="1270000" y="2863850"/>
          <p14:tracePt t="8470" x="1298575" y="2892425"/>
          <p14:tracePt t="8482" x="1319213" y="2892425"/>
          <p14:tracePt t="8491" x="1347788" y="2906713"/>
          <p14:tracePt t="8505" x="1354138" y="2914650"/>
          <p14:tracePt t="8517" x="1368425" y="2914650"/>
          <p14:tracePt t="8526" x="1397000" y="2927350"/>
          <p14:tracePt t="8536" x="1403350" y="2927350"/>
          <p14:tracePt t="8550" x="1417638" y="2941638"/>
          <p14:tracePt t="8555" x="1431925" y="2941638"/>
          <p14:tracePt t="8568" x="1446213" y="2941638"/>
          <p14:tracePt t="9062" x="1544638" y="2978150"/>
          <p14:tracePt t="9075" x="1827213" y="3013075"/>
          <p14:tracePt t="9084" x="2173288" y="3090863"/>
          <p14:tracePt t="9098" x="2638425" y="3189288"/>
          <p14:tracePt t="9122" x="3295650" y="3400425"/>
          <p14:tracePt t="9132" x="3506788" y="3449638"/>
          <p14:tracePt t="9142" x="3703638" y="3506788"/>
          <p14:tracePt t="9157" x="3789363" y="3535363"/>
          <p14:tracePt t="9166" x="3873500" y="3556000"/>
          <p14:tracePt t="9182" x="3908425" y="3570288"/>
          <p14:tracePt t="9191" x="3937000" y="3570288"/>
          <p14:tracePt t="9197" x="3951288" y="3584575"/>
          <p14:tracePt t="9210" x="3971925" y="3584575"/>
          <p14:tracePt t="9218" x="4000500" y="3584575"/>
          <p14:tracePt t="9232" x="4006850" y="3598863"/>
          <p14:tracePt t="9253" x="4021138" y="3598863"/>
          <p14:tracePt t="9265" x="4035425" y="3598863"/>
          <p14:tracePt t="9287" x="4049713" y="3598863"/>
          <p14:tracePt t="9311" x="4057650" y="3598863"/>
          <p14:tracePt t="9334" x="4070350" y="3598863"/>
          <p14:tracePt t="9435" x="4070350" y="3584575"/>
          <p14:tracePt t="9449" x="4057650" y="3570288"/>
          <p14:tracePt t="9459" x="4049713" y="3570288"/>
          <p14:tracePt t="9468" x="4021138" y="3556000"/>
          <p14:tracePt t="9479" x="4006850" y="3535363"/>
          <p14:tracePt t="9495" x="4000500" y="3506788"/>
          <p14:tracePt t="9506" x="3957638" y="3486150"/>
          <p14:tracePt t="9515" x="3937000" y="3457575"/>
          <p14:tracePt t="9530" x="3908425" y="3435350"/>
          <p14:tracePt t="9542" x="3873500" y="3408363"/>
          <p14:tracePt t="9547" x="3852863" y="3386138"/>
          <p14:tracePt t="9561" x="3803650" y="3371850"/>
          <p14:tracePt t="9569" x="3775075" y="3359150"/>
          <p14:tracePt t="9580" x="3740150" y="3351213"/>
          <p14:tracePt t="9590" x="3711575" y="3351213"/>
          <p14:tracePt t="9603" x="3689350" y="3336925"/>
          <p14:tracePt t="9628" x="3676650" y="3336925"/>
          <p14:tracePt t="9827" x="3654425" y="3359150"/>
          <p14:tracePt t="9840" x="3605213" y="3408363"/>
          <p14:tracePt t="9853" x="3556000" y="3498850"/>
          <p14:tracePt t="9866" x="3527425" y="3556000"/>
          <p14:tracePt t="9876" x="3527425" y="3605213"/>
          <p14:tracePt t="9885" x="3527425" y="3654425"/>
          <p14:tracePt t="9894" x="3527425" y="3717925"/>
          <p14:tracePt t="9916" x="3541713" y="3767138"/>
          <p14:tracePt t="9916" x="3562350" y="3852863"/>
          <p14:tracePt t="9931" x="3562350" y="3894138"/>
          <p14:tracePt t="9944" x="3605213" y="3979863"/>
          <p14:tracePt t="9952" x="3640138" y="4049713"/>
          <p14:tracePt t="9961" x="3703638" y="4148138"/>
          <p14:tracePt t="9975" x="3760788" y="4289425"/>
          <p14:tracePt t="9985" x="3838575" y="4375150"/>
          <p14:tracePt t="9998" x="3937000" y="4473575"/>
          <p14:tracePt t="10007" x="4006850" y="4543425"/>
          <p14:tracePt t="10023" x="4106863" y="4621213"/>
          <p14:tracePt t="10033" x="4148138" y="4656138"/>
          <p14:tracePt t="10050" x="4219575" y="4684713"/>
          <p14:tracePt t="10055" x="4248150" y="4699000"/>
          <p14:tracePt t="10066" x="4268788" y="4705350"/>
          <p14:tracePt t="10077" x="4297363" y="4719638"/>
          <p14:tracePt t="10266" x="4248150" y="4699000"/>
          <p14:tracePt t="10276" x="4197350" y="4684713"/>
          <p14:tracePt t="10287" x="4121150" y="4649788"/>
          <p14:tracePt t="10313" x="3951288" y="4543425"/>
          <p14:tracePt t="10323" x="3873500" y="4508500"/>
          <p14:tracePt t="10333" x="3752850" y="4445000"/>
          <p14:tracePt t="10347" x="3711575" y="4438650"/>
          <p14:tracePt t="10359" x="3654425" y="4395788"/>
          <p14:tracePt t="10368" x="3605213" y="4375150"/>
          <p14:tracePt t="10378" x="3541713" y="4338638"/>
          <p14:tracePt t="10396" x="3513138" y="4324350"/>
          <p14:tracePt t="10400" x="3478213" y="4311650"/>
          <p14:tracePt t="10525" x="3443288" y="4311650"/>
          <p14:tracePt t="10537" x="3394075" y="4324350"/>
          <p14:tracePt t="10547" x="3308350" y="4338638"/>
          <p14:tracePt t="10561" x="3217863" y="4360863"/>
          <p14:tracePt t="10570" x="3132138" y="4395788"/>
          <p14:tracePt t="10603" x="2935288" y="4438650"/>
          <p14:tracePt t="10617" x="2836863" y="4445000"/>
          <p14:tracePt t="10626" x="2800350" y="4459288"/>
          <p14:tracePt t="10637" x="2787650" y="4459288"/>
          <p14:tracePt t="10651" x="2779713" y="4459288"/>
          <p14:tracePt t="10662" x="2765425" y="4473575"/>
          <p14:tracePt t="10704" x="2751138" y="4473575"/>
          <p14:tracePt t="10704" x="2736850" y="4473575"/>
          <p14:tracePt t="10717" x="2730500" y="4473575"/>
          <p14:tracePt t="10728" x="2701925" y="4494213"/>
          <p14:tracePt t="10744" x="2638425" y="4508500"/>
          <p14:tracePt t="10749" x="2554288" y="4508500"/>
          <p14:tracePt t="10764" x="2455863" y="4522788"/>
          <p14:tracePt t="10773" x="2392363" y="4522788"/>
          <p14:tracePt t="10785" x="2320925" y="4537075"/>
          <p14:tracePt t="10798" x="2271713" y="4537075"/>
          <p14:tracePt t="10805" x="2243138" y="4537075"/>
          <p14:tracePt t="10819" x="2222500" y="4537075"/>
          <p14:tracePt t="10828" x="2208213" y="4537075"/>
          <p14:tracePt t="10997" x="2222500" y="4543425"/>
          <p14:tracePt t="11008" x="2236788" y="4543425"/>
          <p14:tracePt t="11019" x="2236788" y="4557713"/>
          <p14:tracePt t="11032" x="2236788" y="4543425"/>
          <p14:tracePt t="11049" x="2243138" y="4557713"/>
          <p14:tracePt t="11052" x="2271713" y="4586288"/>
          <p14:tracePt t="11065" x="2306638" y="4606925"/>
          <p14:tracePt t="11080" x="2343150" y="4656138"/>
          <p14:tracePt t="11090" x="2392363" y="4719638"/>
          <p14:tracePt t="11099" x="2406650" y="4748213"/>
          <p14:tracePt t="11114" x="2441575" y="4768850"/>
          <p14:tracePt t="11125" x="2470150" y="4783138"/>
          <p14:tracePt t="11134" x="2490788" y="4797425"/>
          <p14:tracePt t="11145" x="2519363" y="4819650"/>
          <p14:tracePt t="11162" x="2540000" y="4832350"/>
          <p14:tracePt t="11170" x="2568575" y="4846638"/>
          <p14:tracePt t="11184" x="2589213" y="4854575"/>
          <p14:tracePt t="11194" x="2652713" y="4883150"/>
          <p14:tracePt t="11203" x="2730500" y="4895850"/>
          <p14:tracePt t="11217" x="2900363" y="4932363"/>
          <p14:tracePt t="11222" x="3048000" y="4932363"/>
          <p14:tracePt t="11235" x="3308350" y="4953000"/>
          <p14:tracePt t="11245" x="3513138" y="4953000"/>
          <p14:tracePt t="11262" x="3775075" y="4967288"/>
          <p14:tracePt t="11267" x="3922713" y="4981575"/>
          <p14:tracePt t="11281" x="4057650" y="4981575"/>
          <p14:tracePt t="11294" x="4121150" y="4981575"/>
          <p14:tracePt t="11302" x="4170363" y="4981575"/>
          <p14:tracePt t="11315" x="4170363" y="4967288"/>
          <p14:tracePt t="11357" x="4184650" y="4946650"/>
          <p14:tracePt t="11373" x="4184650" y="4895850"/>
          <p14:tracePt t="11382" x="4184650" y="4868863"/>
          <p14:tracePt t="11397" x="4184650" y="4832350"/>
          <p14:tracePt t="11409" x="4170363" y="4797425"/>
          <p14:tracePt t="11418" x="4170363" y="4756150"/>
          <p14:tracePt t="11428" x="4133850" y="4699000"/>
          <p14:tracePt t="11437" x="4121150" y="4684713"/>
          <p14:tracePt t="11451" x="4084638" y="4656138"/>
          <p14:tracePt t="11460" x="4049713" y="4649788"/>
          <p14:tracePt t="11475" x="4021138" y="4635500"/>
          <p14:tracePt t="11485" x="4000500" y="4635500"/>
          <p14:tracePt t="11494" x="3957638" y="4621213"/>
          <p14:tracePt t="11508" x="3908425" y="4621213"/>
          <p14:tracePt t="11517" x="3859213" y="4621213"/>
          <p14:tracePt t="11526" x="3775075" y="4621213"/>
          <p14:tracePt t="11540" x="3662363" y="4635500"/>
          <p14:tracePt t="11548" x="3506788" y="4656138"/>
          <p14:tracePt t="11564" x="3394075" y="4699000"/>
          <p14:tracePt t="11575" x="3281363" y="4733925"/>
          <p14:tracePt t="11585" x="3209925" y="4756150"/>
          <p14:tracePt t="11595" x="3111500" y="4797425"/>
          <p14:tracePt t="11608" x="3048000" y="4846638"/>
          <p14:tracePt t="11618" x="2984500" y="4868863"/>
          <p14:tracePt t="11628" x="2935288" y="4883150"/>
          <p14:tracePt t="11642" x="2863850" y="4918075"/>
          <p14:tracePt t="11651" x="2836863" y="4946650"/>
          <p14:tracePt t="11661" x="2800350" y="4946650"/>
          <p14:tracePt t="11675" x="2765425" y="4995863"/>
          <p14:tracePt t="11690" x="2736850" y="5016500"/>
          <p14:tracePt t="11694" x="2730500" y="5030788"/>
          <p14:tracePt t="11709" x="2701925" y="5045075"/>
          <p14:tracePt t="11718" x="2687638" y="5051425"/>
          <p14:tracePt t="11728" x="2681288" y="5065713"/>
          <p14:tracePt t="11745" x="2667000" y="5094288"/>
          <p14:tracePt t="11749" x="2638425" y="5094288"/>
          <p14:tracePt t="11761" x="2617788" y="5100638"/>
          <p14:tracePt t="11862" x="2589213" y="5094288"/>
          <p14:tracePt t="11875" x="2554288" y="5080000"/>
          <p14:tracePt t="11884" x="2505075" y="5045075"/>
          <p14:tracePt t="11899" x="2433638" y="5002213"/>
          <p14:tracePt t="11908" x="2370138" y="4967288"/>
          <p14:tracePt t="11923" x="2335213" y="4946650"/>
          <p14:tracePt t="11933" x="2271713" y="4918075"/>
          <p14:tracePt t="11947" x="2236788" y="4903788"/>
          <p14:tracePt t="11959" x="2222500" y="4895850"/>
          <p14:tracePt t="11968" x="2208213" y="4895850"/>
          <p14:tracePt t="12041" x="2193925" y="4895850"/>
          <p14:tracePt t="12058" x="2173288" y="4918075"/>
          <p14:tracePt t="12067" x="2159000" y="4946650"/>
          <p14:tracePt t="12080" x="2159000" y="4967288"/>
          <p14:tracePt t="12094" x="2144713" y="5002213"/>
          <p14:tracePt t="12103" x="2144713" y="5030788"/>
          <p14:tracePt t="12114" x="2144713" y="5045075"/>
          <p14:tracePt t="12134" x="2144713" y="5051425"/>
          <p14:tracePt t="12147" x="2138363" y="5051425"/>
          <p14:tracePt t="12161" x="2138363" y="5065713"/>
          <p14:tracePt t="12170" x="2124075" y="5080000"/>
          <p14:tracePt t="12181" x="2109788" y="5100638"/>
          <p14:tracePt t="12190" x="2095500" y="5114925"/>
          <p14:tracePt t="12201" x="2089150" y="5129213"/>
          <p14:tracePt t="12215" x="2074863" y="5129213"/>
          <p14:tracePt t="12225" x="2046288" y="5143500"/>
          <p14:tracePt t="12240" x="1974850" y="5143500"/>
          <p14:tracePt t="12248" x="1890713" y="5149850"/>
          <p14:tracePt t="12269" x="1651000" y="5164138"/>
          <p14:tracePt t="12282" x="1517650" y="5164138"/>
          <p14:tracePt t="12291" x="1403350" y="5164138"/>
          <p14:tracePt t="12306" x="1304925" y="5164138"/>
          <p14:tracePt t="12315" x="1249363" y="5164138"/>
          <p14:tracePt t="12330" x="1185863" y="5164138"/>
          <p14:tracePt t="12342" x="1171575" y="5164138"/>
          <p14:tracePt t="12427" x="1157288" y="5178425"/>
          <p14:tracePt t="12441" x="1157288" y="5200650"/>
          <p14:tracePt t="12450" x="1157288" y="5241925"/>
          <p14:tracePt t="12464" x="1157288" y="5299075"/>
          <p14:tracePt t="12475" x="1157288" y="5340350"/>
          <p14:tracePt t="12484" x="1149350" y="5362575"/>
          <p14:tracePt t="12495" x="1149350" y="5397500"/>
          <p14:tracePt t="12512" x="1149350" y="5411788"/>
          <p14:tracePt t="12520" x="1149350" y="5440363"/>
          <p14:tracePt t="12533" x="1149350" y="5446713"/>
          <p14:tracePt t="12542" x="1149350" y="5475288"/>
          <p14:tracePt t="12551" x="1136650" y="5495925"/>
          <p14:tracePt t="12562" x="1136650" y="5524500"/>
          <p14:tracePt t="12579" x="1122363" y="5538788"/>
          <p14:tracePt t="12587" x="1122363" y="5545138"/>
          <p14:tracePt t="12597" x="1122363" y="5559425"/>
          <p14:tracePt t="12610" x="1108075" y="5573713"/>
          <p14:tracePt t="12641" x="1100138" y="5573713"/>
          <p14:tracePt t="12885" x="1085850" y="5588000"/>
          <p14:tracePt t="12889" x="1085850" y="5608638"/>
          <p14:tracePt t="12903" x="1073150" y="5645150"/>
          <p14:tracePt t="12912" x="1058863" y="5708650"/>
          <p14:tracePt t="12921" x="1050925" y="5721350"/>
          <p14:tracePt t="12940" x="1050925" y="5735638"/>
          <p14:tracePt t="13033" x="1050925" y="5757863"/>
          <p14:tracePt t="13048" x="1050925" y="5784850"/>
          <p14:tracePt t="13059" x="1050925" y="5807075"/>
          <p14:tracePt t="13081" x="1050925" y="5891213"/>
          <p14:tracePt t="13093" x="1050925" y="5934075"/>
          <p14:tracePt t="13102" x="1058863" y="5954713"/>
          <p14:tracePt t="13115" x="1058863" y="5969000"/>
          <p14:tracePt t="13125" x="1058863" y="5983288"/>
          <p14:tracePt t="13205" x="1058863" y="5989638"/>
          <p14:tracePt t="13224" x="1058863" y="6003925"/>
          <p14:tracePt t="13430" x="1073150" y="6003925"/>
          <p14:tracePt t="13445" x="1073150" y="5989638"/>
          <p14:tracePt t="13459" x="1085850" y="5969000"/>
          <p14:tracePt t="13463" x="1100138" y="5940425"/>
          <p14:tracePt t="13477" x="1108075" y="5934075"/>
          <p14:tracePt t="13495" x="1108075" y="5919788"/>
          <p14:tracePt t="13507" x="1122363" y="5905500"/>
          <p14:tracePt t="13520" x="1122363" y="5891213"/>
          <p14:tracePt t="13528" x="1136650" y="5884863"/>
          <p14:tracePt t="13555" x="1149350" y="5870575"/>
          <p14:tracePt t="13575" x="1157288" y="5856288"/>
          <p14:tracePt t="13589" x="1171575" y="5835650"/>
          <p14:tracePt t="13609" x="1171575" y="5807075"/>
          <p14:tracePt t="13619" x="1171575" y="5784850"/>
          <p14:tracePt t="13635" x="1171575" y="5757863"/>
          <p14:tracePt t="13642" x="1171575" y="5721350"/>
          <p14:tracePt t="13652" x="1171575" y="5672138"/>
          <p14:tracePt t="13669" x="1185863" y="5622925"/>
          <p14:tracePt t="13676" x="1185863" y="5588000"/>
          <p14:tracePt t="13692" x="1185863" y="5559425"/>
          <p14:tracePt t="13703" x="1171575" y="5538788"/>
          <p14:tracePt t="13708" x="1171575" y="5524500"/>
          <p14:tracePt t="13734" x="1185863" y="5510213"/>
          <p14:tracePt t="13800" x="1185863" y="5489575"/>
          <p14:tracePt t="13809" x="1185863" y="5461000"/>
          <p14:tracePt t="13819" x="1185863" y="5446713"/>
          <p14:tracePt t="13855" x="1185863" y="5440363"/>
          <p14:tracePt t="13864" x="1200150" y="5426075"/>
          <p14:tracePt t="13879" x="1200150" y="5411788"/>
          <p14:tracePt t="13892" x="1200150" y="5397500"/>
          <p14:tracePt t="13901" x="1220788" y="5391150"/>
          <p14:tracePt t="14034" x="1249363" y="5362575"/>
          <p14:tracePt t="14048" x="1249363" y="5348288"/>
          <p14:tracePt t="14213" x="1249363" y="5362575"/>
          <p14:tracePt t="14396" x="1235075" y="5376863"/>
          <p14:tracePt t="14407" x="1235075" y="5397500"/>
          <p14:tracePt t="14417" x="1220788" y="5426075"/>
          <p14:tracePt t="14431" x="1206500" y="5440363"/>
          <p14:tracePt t="14443" x="1200150" y="5475288"/>
          <p14:tracePt t="14474" x="1200150" y="5489575"/>
          <p14:tracePt t="14596" x="1200150" y="5510213"/>
          <p14:tracePt t="14597" x="1200150" y="5524500"/>
          <p14:tracePt t="14611" x="1206500" y="5538788"/>
          <p14:tracePt t="14845" x="1220788" y="5538788"/>
          <p14:tracePt t="15115" x="1249363" y="5545138"/>
          <p14:tracePt t="15139" x="1249363" y="5559425"/>
          <p14:tracePt t="15149" x="1255713" y="5559425"/>
          <p14:tracePt t="15185" x="1270000" y="5573713"/>
          <p14:tracePt t="15194" x="1284288" y="5594350"/>
          <p14:tracePt t="15210" x="1284288" y="5608638"/>
          <p14:tracePt t="15214" x="1298575" y="5608638"/>
          <p14:tracePt t="15228" x="1298575" y="5622925"/>
          <p14:tracePt t="15281" x="1304925" y="5622925"/>
          <p14:tracePt t="16060" x="1368425" y="5622925"/>
          <p14:tracePt t="16075" x="1466850" y="5645150"/>
          <p14:tracePt t="16085" x="1601788" y="5657850"/>
          <p14:tracePt t="16099" x="1679575" y="5657850"/>
          <p14:tracePt t="16122" x="1778000" y="5657850"/>
          <p14:tracePt t="16133" x="1812925" y="5672138"/>
          <p14:tracePt t="16138" x="1827213" y="5672138"/>
          <p14:tracePt t="16152" x="1841500" y="5672138"/>
          <p14:tracePt t="16253" x="1847850" y="5672138"/>
          <p14:tracePt t="16266" x="1876425" y="5686425"/>
          <p14:tracePt t="16275" x="1898650" y="5694363"/>
          <p14:tracePt t="16286" x="1911350" y="5694363"/>
          <p14:tracePt t="16490" x="1890713" y="5694363"/>
          <p14:tracePt t="16515" x="1876425" y="5694363"/>
          <p14:tracePt t="16545" x="1862138" y="5686425"/>
          <p14:tracePt t="16571" x="1841500" y="5686425"/>
          <p14:tracePt t="16582" x="1812925" y="5686425"/>
          <p14:tracePt t="16592" x="1792288" y="5686425"/>
          <p14:tracePt t="16604" x="1792288" y="5694363"/>
          <p14:tracePt t="16615" x="1778000" y="5694363"/>
          <p14:tracePt t="16737" x="1792288" y="5694363"/>
          <p14:tracePt t="16755" x="1792288" y="5686425"/>
          <p14:tracePt t="16846" x="1798638" y="5686425"/>
          <p14:tracePt t="16861" x="1827213" y="5686425"/>
          <p14:tracePt t="16873" x="1862138" y="5672138"/>
          <p14:tracePt t="16889" x="1890713" y="5672138"/>
          <p14:tracePt t="16929" x="1898650" y="5657850"/>
          <p14:tracePt t="16951" x="1911350" y="5657850"/>
          <p14:tracePt t="17030" x="1939925" y="5657850"/>
          <p14:tracePt t="17045" x="1947863" y="5657850"/>
          <p14:tracePt t="17060" x="1962150" y="5657850"/>
          <p14:tracePt t="17086" x="1974850" y="5657850"/>
          <p14:tracePt t="17095" x="1989138" y="5657850"/>
          <p14:tracePt t="17112" x="2038350" y="5657850"/>
          <p14:tracePt t="17120" x="2060575" y="5657850"/>
          <p14:tracePt t="17131" x="2138363" y="5657850"/>
          <p14:tracePt t="17146" x="2193925" y="5657850"/>
          <p14:tracePt t="17157" x="2292350" y="5645150"/>
          <p14:tracePt t="17162" x="2343150" y="5645150"/>
          <p14:tracePt t="17184" x="2419350" y="5645150"/>
          <p14:tracePt t="17185" x="2455863" y="5645150"/>
          <p14:tracePt t="17197" x="2519363" y="5645150"/>
          <p14:tracePt t="17210" x="2540000" y="5645150"/>
          <p14:tracePt t="17224" x="2568575" y="5645150"/>
          <p14:tracePt t="17234" x="2603500" y="5645150"/>
          <p14:tracePt t="17243" x="2632075" y="5657850"/>
          <p14:tracePt t="17258" x="2652713" y="5657850"/>
          <p14:tracePt t="17263" x="2681288" y="5657850"/>
          <p14:tracePt t="17278" x="2716213" y="5657850"/>
          <p14:tracePt t="17286" x="2751138" y="5657850"/>
          <p14:tracePt t="17299" x="2779713" y="5657850"/>
          <p14:tracePt t="17312" x="2787650" y="5657850"/>
          <p14:tracePt t="17320" x="2814638" y="5657850"/>
          <p14:tracePt t="17333" x="2828925" y="5657850"/>
          <p14:tracePt t="17347" x="2836863" y="5657850"/>
          <p14:tracePt t="17735" x="2886075" y="5637213"/>
          <p14:tracePt t="17748" x="2900363" y="5622925"/>
          <p14:tracePt t="17759" x="2914650" y="5622925"/>
          <p14:tracePt t="17773" x="2927350" y="5608638"/>
          <p14:tracePt t="17782" x="2935288" y="5594350"/>
          <p14:tracePt t="17791" x="2949575" y="5594350"/>
          <p14:tracePt t="17804" x="2949575" y="5588000"/>
          <p14:tracePt t="17825" x="2963863" y="5573713"/>
          <p14:tracePt t="17825" x="2984500" y="5559425"/>
          <p14:tracePt t="17854" x="2998788" y="5545138"/>
          <p14:tracePt t="17862" x="3013075" y="5545138"/>
          <p14:tracePt t="17871" x="3027363" y="5545138"/>
          <p14:tracePt t="17888" x="3027363" y="5538788"/>
          <p14:tracePt t="17898" x="3033713" y="5538788"/>
          <p14:tracePt t="17921" x="3033713" y="5524500"/>
          <p14:tracePt t="18155" x="3062288" y="5524500"/>
          <p14:tracePt t="18170" x="3097213" y="5510213"/>
          <p14:tracePt t="18174" x="3160713" y="5495925"/>
          <p14:tracePt t="18193" x="3195638" y="5489575"/>
          <p14:tracePt t="18199" x="3232150" y="5475288"/>
          <p14:tracePt t="18210" x="3259138" y="5475288"/>
          <p14:tracePt t="18235" x="3259138" y="5461000"/>
          <p14:tracePt t="18253" x="3259138" y="5440363"/>
          <p14:tracePt t="18274" x="3244850" y="5411788"/>
          <p14:tracePt t="18287" x="3232150" y="5411788"/>
          <p14:tracePt t="18299" x="3232150" y="5397500"/>
          <p14:tracePt t="18410" x="3181350" y="5411788"/>
          <p14:tracePt t="18410" x="3146425" y="5411788"/>
          <p14:tracePt t="18424" x="3117850" y="5426075"/>
          <p14:tracePt t="18433" x="3117850" y="5446713"/>
          <p14:tracePt t="18456" x="3117850" y="5461000"/>
          <p14:tracePt t="18523" x="3132138" y="5495925"/>
          <p14:tracePt t="18537" x="3146425" y="5510213"/>
          <p14:tracePt t="18548" x="3168650" y="5524500"/>
          <p14:tracePt t="18557" x="3181350" y="5538788"/>
          <p14:tracePt t="18573" x="3217863" y="5538788"/>
          <p14:tracePt t="18585" x="3259138" y="5545138"/>
          <p14:tracePt t="18597" x="3316288" y="5573713"/>
          <p14:tracePt t="18612" x="3379788" y="5573713"/>
          <p14:tracePt t="18616" x="3457575" y="5588000"/>
          <p14:tracePt t="18625" x="3527425" y="5594350"/>
          <p14:tracePt t="18639" x="3590925" y="5594350"/>
          <p14:tracePt t="18648" x="3613150" y="5594350"/>
          <p14:tracePt t="18672" x="3654425" y="5588000"/>
          <p14:tracePt t="18672" x="3676650" y="5588000"/>
          <p14:tracePt t="18686" x="3689350" y="5588000"/>
          <p14:tracePt t="18695" x="3703638" y="5588000"/>
          <p14:tracePt t="18706" x="3711575" y="5588000"/>
          <p14:tracePt t="18763" x="3725863" y="5588000"/>
          <p14:tracePt t="18887" x="3740150" y="5588000"/>
          <p14:tracePt t="18895" x="3752850" y="5588000"/>
          <p14:tracePt t="18909" x="3775075" y="5573713"/>
          <p14:tracePt t="18918" x="3789363" y="5559425"/>
          <p14:tracePt t="18931" x="3810000" y="5545138"/>
          <p14:tracePt t="18941" x="3838575" y="5545138"/>
          <p14:tracePt t="18957" x="3852863" y="5545138"/>
          <p14:tracePt t="18964" x="3873500" y="5545138"/>
          <p14:tracePt t="18977" x="3887788" y="5545138"/>
          <p14:tracePt t="19098" x="3902075" y="5538788"/>
          <p14:tracePt t="19111" x="3922713" y="5538788"/>
          <p14:tracePt t="19124" x="3937000" y="5538788"/>
          <p14:tracePt t="19133" x="3951288" y="5538788"/>
          <p14:tracePt t="19324" x="3957638" y="5538788"/>
          <p14:tracePt t="19337" x="3986213" y="5538788"/>
          <p14:tracePt t="19349" x="4000500" y="5538788"/>
          <p14:tracePt t="19363" x="4006850" y="5538788"/>
          <p14:tracePt t="19380" x="4035425" y="5524500"/>
          <p14:tracePt t="19414" x="4035425" y="5510213"/>
          <p14:tracePt t="19427" x="4049713" y="5510213"/>
          <p14:tracePt t="19536" x="4049713" y="5495925"/>
          <p14:tracePt t="19550" x="4049713" y="5489575"/>
          <p14:tracePt t="19573" x="4049713" y="5475288"/>
          <p14:tracePt t="19661" x="4049713" y="5461000"/>
          <p14:tracePt t="19752" x="4035425" y="5446713"/>
          <p14:tracePt t="19762" x="4035425" y="5440363"/>
          <p14:tracePt t="19796" x="4035425" y="5426075"/>
          <p14:tracePt t="19831" x="4035425" y="5411788"/>
          <p14:tracePt t="19857" x="4035425" y="5391150"/>
          <p14:tracePt t="19897" x="4035425" y="5376863"/>
          <p14:tracePt t="20108" x="4035425" y="5391150"/>
          <p14:tracePt t="20114" x="4035425" y="5397500"/>
          <p14:tracePt t="20125" x="4057650" y="5426075"/>
          <p14:tracePt t="20136" x="4070350" y="5426075"/>
          <p14:tracePt t="20147" x="4084638" y="5440363"/>
          <p14:tracePt t="20160" x="4098925" y="5440363"/>
          <p14:tracePt t="20169" x="4106863" y="5440363"/>
          <p14:tracePt t="20211" x="4121150" y="5440363"/>
          <p14:tracePt t="20224" x="4121150" y="5446713"/>
          <p14:tracePt t="20233" x="4170363" y="5461000"/>
          <p14:tracePt t="20247" x="4248150" y="5475288"/>
          <p14:tracePt t="20261" x="4352925" y="5495925"/>
          <p14:tracePt t="20277" x="4502150" y="5510213"/>
          <p14:tracePt t="20281" x="4649788" y="5510213"/>
          <p14:tracePt t="20297" x="4791075" y="5524500"/>
          <p14:tracePt t="20306" x="4924425" y="5538788"/>
          <p14:tracePt t="20316" x="5045075" y="5545138"/>
          <p14:tracePt t="20330" x="5108575" y="5545138"/>
          <p14:tracePt t="20334" x="5157788" y="5545138"/>
          <p14:tracePt t="20355" x="5186363" y="5545138"/>
          <p14:tracePt t="20627" x="5143500" y="5545138"/>
          <p14:tracePt t="20641" x="5086350" y="5545138"/>
          <p14:tracePt t="20656" x="5010150" y="5559425"/>
          <p14:tracePt t="20667" x="4946650" y="5559425"/>
          <p14:tracePt t="20676" x="4895850" y="5559425"/>
          <p14:tracePt t="20690" x="4860925" y="5559425"/>
          <p14:tracePt t="20703" x="4826000" y="5559425"/>
          <p14:tracePt t="20708" x="4791075" y="5559425"/>
          <p14:tracePt t="20720" x="4776788" y="5559425"/>
          <p14:tracePt t="20732" x="4762500" y="5559425"/>
          <p14:tracePt t="20833" x="4748213" y="5559425"/>
          <p14:tracePt t="20967" x="4727575" y="5588000"/>
          <p14:tracePt t="20976" x="4727575" y="5594350"/>
          <p14:tracePt t="20989" x="4713288" y="5637213"/>
          <p14:tracePt t="21005" x="4713288" y="5645150"/>
          <p14:tracePt t="21017" x="4713288" y="5672138"/>
          <p14:tracePt t="21021" x="4713288" y="5686425"/>
          <p14:tracePt t="21034" x="4713288" y="5694363"/>
          <p14:tracePt t="21056" x="4713288" y="5708650"/>
          <p14:tracePt t="21069" x="4713288" y="5721350"/>
          <p14:tracePt t="21305" x="4699000" y="5721350"/>
          <p14:tracePt t="21349" x="4692650" y="5708650"/>
          <p14:tracePt t="21360" x="4678363" y="5708650"/>
          <p14:tracePt t="21370" x="4678363" y="5694363"/>
          <p14:tracePt t="21383" x="4664075" y="5672138"/>
          <p14:tracePt t="21398" x="4649788" y="5657850"/>
          <p14:tracePt t="21407" x="4614863" y="5608638"/>
          <p14:tracePt t="21416" x="4600575" y="5588000"/>
          <p14:tracePt t="21430" x="4551363" y="5538788"/>
          <p14:tracePt t="21439" x="4529138" y="5510213"/>
          <p14:tracePt t="21455" x="4514850" y="5489575"/>
          <p14:tracePt t="21459" x="4502150" y="5475288"/>
          <p14:tracePt t="21473" x="4494213" y="5461000"/>
          <p14:tracePt t="21489" x="4479925" y="5446713"/>
          <p14:tracePt t="21505" x="4465638" y="5440363"/>
          <p14:tracePt t="21517" x="4465638" y="5426075"/>
          <p14:tracePt t="21531" x="4445000" y="5426075"/>
          <p14:tracePt t="21540" x="4430713" y="5411788"/>
          <p14:tracePt t="21552" x="4416425" y="5411788"/>
          <p14:tracePt t="21561" x="4416425" y="5397500"/>
          <p14:tracePt t="21574" x="4395788" y="5391150"/>
          <p14:tracePt t="21595" x="4381500" y="5376863"/>
          <p14:tracePt t="21607" x="4367213" y="5376863"/>
          <p14:tracePt t="21812" x="4367213" y="5362575"/>
          <p14:tracePt t="21822" x="4346575" y="5340350"/>
          <p14:tracePt t="21835" x="4332288" y="5327650"/>
          <p14:tracePt t="21844" x="4332288" y="5313363"/>
          <p14:tracePt t="21876" x="4318000" y="5313363"/>
          <p14:tracePt t="21889" x="4318000" y="5299075"/>
          <p14:tracePt t="22023" x="4318000" y="5313363"/>
          <p14:tracePt t="22036" x="4297363" y="5327650"/>
          <p14:tracePt t="22046" x="4283075" y="5348288"/>
          <p14:tracePt t="22059" x="4268788" y="5397500"/>
          <p14:tracePt t="22069" x="4254500" y="5461000"/>
          <p14:tracePt t="22079" x="4254500" y="5510213"/>
          <p14:tracePt t="22091" x="4254500" y="5559425"/>
          <p14:tracePt t="22113" x="4283075" y="5657850"/>
          <p14:tracePt t="22128" x="4297363" y="5686425"/>
          <p14:tracePt t="22137" x="4318000" y="5708650"/>
          <p14:tracePt t="22147" x="4332288" y="5721350"/>
          <p14:tracePt t="22161" x="4346575" y="5735638"/>
          <p14:tracePt t="22170" x="4367213" y="5743575"/>
          <p14:tracePt t="22184" x="4416425" y="5757863"/>
          <p14:tracePt t="22194" x="4479925" y="5757863"/>
          <p14:tracePt t="22203" x="4551363" y="5757863"/>
          <p14:tracePt t="22217" x="4692650" y="5757863"/>
          <p14:tracePt t="22226" x="4811713" y="5757863"/>
          <p14:tracePt t="22242" x="5022850" y="5743575"/>
          <p14:tracePt t="22251" x="5235575" y="5735638"/>
          <p14:tracePt t="22260" x="5518150" y="5735638"/>
          <p14:tracePt t="22275" x="5749925" y="5735638"/>
          <p14:tracePt t="22283" x="6032500" y="5735638"/>
          <p14:tracePt t="22295" x="6194425" y="5735638"/>
          <p14:tracePt t="22307" x="6364288" y="5735638"/>
          <p14:tracePt t="22316" x="6442075" y="5743575"/>
          <p14:tracePt t="22329" x="6491288" y="5757863"/>
          <p14:tracePt t="22429" x="6511925" y="5757863"/>
          <p14:tracePt t="22481" x="6526213" y="5757863"/>
          <p14:tracePt t="22495" x="6540500" y="5757863"/>
          <p14:tracePt t="22520" x="6561138" y="5772150"/>
          <p14:tracePt t="22532" x="6610350" y="5792788"/>
          <p14:tracePt t="22541" x="6653213" y="5807075"/>
          <p14:tracePt t="22551" x="6737350" y="5835650"/>
          <p14:tracePt t="22568" x="6808788" y="5856288"/>
          <p14:tracePt t="22577" x="6921500" y="5884863"/>
          <p14:tracePt t="22585" x="7034213" y="5891213"/>
          <p14:tracePt t="22599" x="7196138" y="5919788"/>
          <p14:tracePt t="22622" x="7443788" y="5940425"/>
          <p14:tracePt t="22636" x="7513638" y="5940425"/>
          <p14:tracePt t="22645" x="7591425" y="5940425"/>
          <p14:tracePt t="22655" x="7599363" y="5940425"/>
          <p14:tracePt t="22668" x="7613650" y="5940425"/>
          <p14:tracePt t="22734" x="7640638" y="5905500"/>
          <p14:tracePt t="22744" x="7662863" y="5856288"/>
          <p14:tracePt t="22754" x="7677150" y="5821363"/>
          <p14:tracePt t="22777" x="7677150" y="5757863"/>
          <p14:tracePt t="22790" x="7689850" y="5743575"/>
          <p14:tracePt t="22799" x="7689850" y="5708650"/>
          <p14:tracePt t="22815" x="7689850" y="5657850"/>
          <p14:tracePt t="22824" x="7689850" y="5588000"/>
          <p14:tracePt t="22838" x="7677150" y="5545138"/>
          <p14:tracePt t="22848" x="7640638" y="5489575"/>
          <p14:tracePt t="22857" x="7626350" y="5446713"/>
          <p14:tracePt t="22872" x="7626350" y="5426075"/>
          <p14:tracePt t="22884" x="7613650" y="5411788"/>
          <p14:tracePt t="22898" x="7599363" y="5397500"/>
          <p14:tracePt t="22902" x="7577138" y="5391150"/>
          <p14:tracePt t="22918" x="7562850" y="5362575"/>
          <p14:tracePt t="22922" x="7527925" y="5348288"/>
          <p14:tracePt t="22936" x="7499350" y="5340350"/>
          <p14:tracePt t="22949" x="7478713" y="5313363"/>
          <p14:tracePt t="22958" x="7450138" y="5299075"/>
          <p14:tracePt t="22968" x="7415213" y="5299075"/>
          <p14:tracePt t="22983" x="7400925" y="5299075"/>
          <p14:tracePt t="22992" x="7380288" y="5291138"/>
          <p14:tracePt t="23001" x="7366000" y="5291138"/>
          <p14:tracePt t="23017" x="7351713" y="5291138"/>
          <p14:tracePt t="23025" x="7345363" y="5291138"/>
          <p14:tracePt t="23035" x="7331075" y="5299075"/>
          <p14:tracePt t="23048" x="7316788" y="5299075"/>
          <p14:tracePt t="23069" x="7296150" y="5327650"/>
          <p14:tracePt t="23081" x="7281863" y="5340350"/>
          <p14:tracePt t="23090" x="7253288" y="5362575"/>
          <p14:tracePt t="23105" x="7245350" y="5362575"/>
          <p14:tracePt t="23115" x="7245350" y="5376863"/>
          <p14:tracePt t="23124" x="7218363" y="5391150"/>
          <p14:tracePt t="23139" x="7204075" y="5397500"/>
          <p14:tracePt t="23170" x="7196138" y="5397500"/>
          <p14:tracePt t="23363" x="7169150" y="5397500"/>
          <p14:tracePt t="23375" x="7083425" y="5362575"/>
          <p14:tracePt t="23385" x="6823075" y="5299075"/>
          <p14:tracePt t="23400" x="6526213" y="5249863"/>
          <p14:tracePt t="23409" x="6096000" y="5227638"/>
          <p14:tracePt t="23423" x="5630863" y="5192713"/>
          <p14:tracePt t="23434" x="5045075" y="5200650"/>
          <p14:tracePt t="23443" x="4641850" y="5200650"/>
          <p14:tracePt t="23453" x="4233863" y="5200650"/>
          <p14:tracePt t="23480" x="3711575" y="5213350"/>
          <p14:tracePt t="23490" x="3562350" y="5213350"/>
          <p14:tracePt t="23500" x="3478213" y="5213350"/>
          <p14:tracePt t="23514" x="3429000" y="5227638"/>
          <p14:tracePt t="23525" x="3408363" y="5241925"/>
          <p14:tracePt t="23535" x="3394075" y="5241925"/>
          <p14:tracePt t="23545" x="3365500" y="5241925"/>
          <p14:tracePt t="23558" x="3359150" y="5249863"/>
          <p14:tracePt t="23567" x="3330575" y="5249863"/>
          <p14:tracePt t="23577" x="3308350" y="5264150"/>
          <p14:tracePt t="23591" x="3295650" y="5299075"/>
          <p14:tracePt t="23601" x="3281363" y="5313363"/>
          <p14:tracePt t="23610" x="3267075" y="5327650"/>
          <p14:tracePt t="23625" x="3267075" y="5340350"/>
          <p14:tracePt t="23637" x="3267075" y="5348288"/>
          <p14:tracePt t="23645" x="3259138" y="5362575"/>
          <p14:tracePt t="23656" x="3244850" y="5376863"/>
          <p14:tracePt t="23665" x="3232150" y="5397500"/>
          <p14:tracePt t="23680" x="3217863" y="5411788"/>
          <p14:tracePt t="23690" x="3217863" y="5426075"/>
          <p14:tracePt t="23699" x="3195638" y="5446713"/>
          <p14:tracePt t="23722" x="3168650" y="5475288"/>
          <p14:tracePt t="23735" x="3146425" y="5489575"/>
          <p14:tracePt t="23745" x="3117850" y="5495925"/>
          <p14:tracePt t="23762" x="3068638" y="5510213"/>
          <p14:tracePt t="23771" x="3027363" y="5524500"/>
          <p14:tracePt t="23781" x="2984500" y="5524500"/>
          <p14:tracePt t="23792" x="2963863" y="5524500"/>
          <p14:tracePt t="23802" x="2927350" y="5524500"/>
          <p14:tracePt t="23812" x="2900363" y="5524500"/>
          <p14:tracePt t="23825" x="2863850" y="5538788"/>
          <p14:tracePt t="23834" x="2836863" y="5538788"/>
          <p14:tracePt t="23847" x="2787650" y="5538788"/>
          <p14:tracePt t="23860" x="2751138" y="5538788"/>
          <p14:tracePt t="23868" x="2716213" y="5524500"/>
          <p14:tracePt t="23878" x="2687638" y="5524500"/>
          <p14:tracePt t="23895" x="2667000" y="5510213"/>
          <p14:tracePt t="23899" x="2603500" y="5495925"/>
          <p14:tracePt t="23914" x="2554288" y="5495925"/>
          <p14:tracePt t="23927" x="2519363" y="5495925"/>
          <p14:tracePt t="23935" x="2505075" y="5495925"/>
          <p14:tracePt t="24048" x="2505075" y="5510213"/>
          <p14:tracePt t="24062" x="2505075" y="5524500"/>
          <p14:tracePt t="24073" x="2519363" y="5538788"/>
          <p14:tracePt t="24105" x="2519363" y="5559425"/>
          <p14:tracePt t="24138" x="2533650" y="5588000"/>
          <p14:tracePt t="24148" x="2533650" y="5594350"/>
          <p14:tracePt t="24161" x="2533650" y="5608638"/>
          <p14:tracePt t="24176" x="2533650" y="5637213"/>
          <p14:tracePt t="24191" x="2540000" y="5637213"/>
          <p14:tracePt t="24197" x="2540000" y="5645150"/>
          <p14:tracePt t="24442" x="2540000" y="5637213"/>
          <p14:tracePt t="24457" x="2540000" y="5622925"/>
          <p14:tracePt t="24477" x="2540000" y="5608638"/>
          <p14:tracePt t="24604" x="2554288" y="5608638"/>
          <p14:tracePt t="24610" x="2554288" y="5637213"/>
          <p14:tracePt t="24623" x="2568575" y="5672138"/>
          <p14:tracePt t="24633" x="2568575" y="5708650"/>
          <p14:tracePt t="24647" x="2540000" y="5757863"/>
          <p14:tracePt t="24660" x="2540000" y="5807075"/>
          <p14:tracePt t="24669" x="2540000" y="5842000"/>
          <p14:tracePt t="24683" x="2533650" y="5884863"/>
          <p14:tracePt t="24692" x="2533650" y="5891213"/>
          <p14:tracePt t="24701" x="2533650" y="5919788"/>
          <p14:tracePt t="24711" x="2519363" y="5934075"/>
          <p14:tracePt t="25002" x="2519363" y="5905500"/>
          <p14:tracePt t="25016" x="2519363" y="5870575"/>
          <p14:tracePt t="25026" x="2505075" y="5856288"/>
          <p14:tracePt t="25040" x="2519363" y="5807075"/>
          <p14:tracePt t="25055" x="2519363" y="5792788"/>
          <p14:tracePt t="25060" x="2533650" y="5772150"/>
          <p14:tracePt t="25072" x="2533650" y="5757863"/>
          <p14:tracePt t="25283" x="2533650" y="5792788"/>
          <p14:tracePt t="25287" x="2519363" y="5835650"/>
          <p14:tracePt t="25295" x="2519363" y="5870575"/>
          <p14:tracePt t="25308" x="2505075" y="5891213"/>
          <p14:tracePt t="25321" x="2505075" y="5905500"/>
          <p14:tracePt t="25331" x="2505075" y="5919788"/>
          <p14:tracePt t="25340" x="2490788" y="5919788"/>
          <p14:tracePt t="25355" x="2490788" y="5934075"/>
          <p14:tracePt t="25602" x="2505075" y="5934075"/>
          <p14:tracePt t="25961" x="2519363" y="5919788"/>
          <p14:tracePt t="25970" x="2519363" y="5905500"/>
          <p14:tracePt t="25988" x="2519363" y="5870575"/>
          <p14:tracePt t="25992" x="2505075" y="5842000"/>
          <p14:tracePt t="26006" x="2505075" y="5821363"/>
          <p14:tracePt t="26015" x="2505075" y="5792788"/>
          <p14:tracePt t="26029" x="2505075" y="5772150"/>
          <p14:tracePt t="26039" x="2505075" y="5743575"/>
          <p14:tracePt t="26063" x="2505075" y="5721350"/>
          <p14:tracePt t="26073" x="2505075" y="5708650"/>
          <p14:tracePt t="26084" x="2490788" y="5708650"/>
          <p14:tracePt t="26344" x="2490788" y="5694363"/>
          <p14:tracePt t="26356" x="2490788" y="5657850"/>
          <p14:tracePt t="26365" x="2505075" y="5622925"/>
          <p14:tracePt t="26381" x="2505075" y="5594350"/>
          <p14:tracePt t="26395" x="2505075" y="5573713"/>
          <p14:tracePt t="26399" x="2505075" y="5559425"/>
          <p14:tracePt t="26412" x="2505075" y="5545138"/>
          <p14:tracePt t="26420" x="2505075" y="5538788"/>
          <p14:tracePt t="26433" x="2519363" y="5538788"/>
          <p14:tracePt t="26566" x="2505075" y="5538788"/>
          <p14:tracePt t="26637" x="2505075" y="5545138"/>
          <p14:tracePt t="26649" x="2490788" y="5588000"/>
          <p14:tracePt t="26659" x="2470150" y="5645150"/>
          <p14:tracePt t="26669" x="2455863" y="5686425"/>
          <p14:tracePt t="26687" x="2455863" y="5708650"/>
          <p14:tracePt t="26691" x="2441575" y="5743575"/>
          <p14:tracePt t="26705" x="2433638" y="5757863"/>
          <p14:tracePt t="26719" x="2433638" y="5784850"/>
          <p14:tracePt t="26738" x="2433638" y="5792788"/>
          <p14:tracePt t="26760" x="2419350" y="5807075"/>
          <p14:tracePt t="26792" x="2419350" y="5821363"/>
          <p14:tracePt t="26805" x="2419350" y="5835650"/>
          <p14:tracePt t="26816" x="2433638" y="5842000"/>
          <p14:tracePt t="26830" x="2441575" y="5856288"/>
          <p14:tracePt t="26840" x="2470150" y="5870575"/>
          <p14:tracePt t="26855" x="2505075" y="5891213"/>
          <p14:tracePt t="26864" x="2554288" y="5919788"/>
          <p14:tracePt t="26875" x="2589213" y="5940425"/>
          <p14:tracePt t="26885" x="2667000" y="5969000"/>
          <p14:tracePt t="26901" x="2716213" y="5983288"/>
          <p14:tracePt t="26914" x="2814638" y="6003925"/>
          <p14:tracePt t="26918" x="2900363" y="6032500"/>
          <p14:tracePt t="26933" x="3062288" y="6053138"/>
          <p14:tracePt t="26942" x="3244850" y="6089650"/>
          <p14:tracePt t="26952" x="3365500" y="6116638"/>
          <p14:tracePt t="26962" x="3527425" y="6130925"/>
          <p14:tracePt t="26976" x="3676650" y="6138863"/>
          <p14:tracePt t="26997" x="3922713" y="6165850"/>
          <p14:tracePt t="27010" x="4057650" y="6165850"/>
          <p14:tracePt t="27020" x="4148138" y="6180138"/>
          <p14:tracePt t="27034" x="4268788" y="6188075"/>
          <p14:tracePt t="27043" x="4367213" y="6188075"/>
          <p14:tracePt t="27058" x="4565650" y="6188075"/>
          <p14:tracePt t="27067" x="4713288" y="6153150"/>
          <p14:tracePt t="27077" x="4889500" y="6130925"/>
          <p14:tracePt t="27087" x="5086350" y="6102350"/>
          <p14:tracePt t="27100" x="5192713" y="6089650"/>
          <p14:tracePt t="27110" x="5354638" y="6067425"/>
          <p14:tracePt t="27123" x="5503863" y="6053138"/>
          <p14:tracePt t="27133" x="5630863" y="6038850"/>
          <p14:tracePt t="27143" x="5700713" y="6038850"/>
          <p14:tracePt t="27155" x="5813425" y="6038850"/>
          <p14:tracePt t="27168" x="5899150" y="6038850"/>
          <p14:tracePt t="27177" x="5962650" y="6038850"/>
          <p14:tracePt t="27187" x="5997575" y="6038850"/>
          <p14:tracePt t="27204" x="6026150" y="6038850"/>
          <p14:tracePt t="27212" x="6046788" y="6053138"/>
          <p14:tracePt t="27400" x="6130925" y="6053138"/>
          <p14:tracePt t="27415" x="6180138" y="6053138"/>
          <p14:tracePt t="27425" x="6265863" y="6032500"/>
          <p14:tracePt t="27435" x="6315075" y="6032500"/>
          <p14:tracePt t="27445" x="6378575" y="6018213"/>
          <p14:tracePt t="27461" x="6442075" y="6018213"/>
          <p14:tracePt t="27470" x="6511925" y="6003925"/>
          <p14:tracePt t="27478" x="6561138" y="6003925"/>
          <p14:tracePt t="27491" x="6604000" y="5989638"/>
          <p14:tracePt t="27580" x="6610350" y="5989638"/>
          <p14:tracePt t="27664" x="6610350" y="5983288"/>
          <p14:tracePt t="27693" x="6610350" y="5954713"/>
          <p14:tracePt t="27705" x="6610350" y="5934075"/>
          <p14:tracePt t="27727" x="6610350" y="5919788"/>
          <p14:tracePt t="27750" x="6610350" y="5905500"/>
          <p14:tracePt t="27762" x="6610350" y="5891213"/>
          <p14:tracePt t="27774" x="6610350" y="5884863"/>
          <p14:tracePt t="27789" x="6610350" y="5870575"/>
          <p14:tracePt t="27797" x="6624638" y="5870575"/>
          <p14:tracePt t="27811" x="6653213" y="5842000"/>
          <p14:tracePt t="27820" x="6688138" y="5835650"/>
          <p14:tracePt t="27834" x="6710363" y="5821363"/>
          <p14:tracePt t="27843" x="6773863" y="5792788"/>
          <p14:tracePt t="27859" x="6808788" y="5784850"/>
          <p14:tracePt t="27863" x="6886575" y="5772150"/>
          <p14:tracePt t="27874" x="6956425" y="5772150"/>
          <p14:tracePt t="27887" x="7005638" y="5757863"/>
          <p14:tracePt t="27897" x="7048500" y="5743575"/>
          <p14:tracePt t="27910" x="7083425" y="5735638"/>
          <p14:tracePt t="27924" x="7097713" y="5735638"/>
          <p14:tracePt t="27985" x="7097713" y="5721350"/>
          <p14:tracePt t="27999" x="7083425" y="5694363"/>
          <p14:tracePt t="28010" x="7019925" y="5608638"/>
          <p14:tracePt t="28019" x="6970713" y="5559425"/>
          <p14:tracePt t="28033" x="6851650" y="5461000"/>
          <p14:tracePt t="28048" x="6673850" y="5348288"/>
          <p14:tracePt t="28053" x="6413500" y="5227638"/>
          <p14:tracePt t="28070" x="6243638" y="5129213"/>
          <p14:tracePt t="28079" x="6061075" y="5045075"/>
          <p14:tracePt t="28089" x="5948363" y="4995863"/>
          <p14:tracePt t="28099" x="5899150" y="4953000"/>
          <p14:tracePt t="28109" x="5884863" y="4953000"/>
          <p14:tracePt t="28366" x="5911850" y="4953000"/>
          <p14:tracePt t="28383" x="5926138" y="4953000"/>
          <p14:tracePt t="28392" x="5975350" y="4967288"/>
          <p14:tracePt t="28406" x="6130925" y="4995863"/>
          <p14:tracePt t="28418" x="6477000" y="5080000"/>
          <p14:tracePt t="28422" x="6788150" y="5143500"/>
          <p14:tracePt t="28438" x="7154863" y="5200650"/>
          <p14:tracePt t="28451" x="7845425" y="5264150"/>
          <p14:tracePt t="28458" x="8170863" y="5264150"/>
          <p14:tracePt t="28472" x="8529638" y="5276850"/>
          <p14:tracePt t="28485" x="8678863" y="5276850"/>
          <p14:tracePt t="28494" x="8728075" y="5291138"/>
          <p14:tracePt t="28624" x="8678863" y="5249863"/>
          <p14:tracePt t="28636" x="8537575" y="5149850"/>
          <p14:tracePt t="28649" x="8439150" y="5080000"/>
          <p14:tracePt t="28662" x="8339138" y="5002213"/>
          <p14:tracePt t="28673" x="8240713" y="4918075"/>
          <p14:tracePt t="28697" x="8107363" y="4805363"/>
          <p14:tracePt t="28707" x="8085138" y="4783138"/>
          <p14:tracePt t="28717" x="8070850" y="4756150"/>
          <p14:tracePt t="28731" x="8058150" y="4748213"/>
          <p14:tracePt t="28739" x="8058150" y="4719638"/>
          <p14:tracePt t="28752" x="8058150" y="4705350"/>
          <p14:tracePt t="28920" x="8043863" y="4705350"/>
          <p14:tracePt t="29079" x="8043863" y="4699000"/>
          <p14:tracePt t="29936" x="8043863" y="4684713"/>
          <p14:tracePt t="29944" x="8035925" y="4670425"/>
          <p14:tracePt t="29956" x="8035925" y="4656138"/>
          <p14:tracePt t="29970" x="8035925" y="4649788"/>
          <p14:tracePt t="29981" x="8035925" y="4635500"/>
          <p14:tracePt t="30393" x="8035925" y="4606925"/>
          <p14:tracePt t="30404" x="8035925" y="4586288"/>
          <p14:tracePt t="30427" x="8035925" y="4572000"/>
          <p14:tracePt t="30439" x="8035925" y="4557713"/>
          <p14:tracePt t="30451" x="8035925" y="4537075"/>
          <p14:tracePt t="30460" x="8035925" y="4522788"/>
          <p14:tracePt t="30483" x="8035925" y="4508500"/>
          <p14:tracePt t="30495" x="8021638" y="4494213"/>
          <p14:tracePt t="30505" x="8021638" y="4487863"/>
          <p14:tracePt t="30525" x="8021638" y="4473575"/>
          <p14:tracePt t="30529" x="8021638" y="4459288"/>
          <p14:tracePt t="30542" x="8021638" y="4424363"/>
          <p14:tracePt t="30551" x="8021638" y="4395788"/>
          <p14:tracePt t="30561" x="8035925" y="4375150"/>
          <p14:tracePt t="30575" x="8035925" y="4346575"/>
          <p14:tracePt t="30585" x="8035925" y="4324350"/>
          <p14:tracePt t="30595" x="8035925" y="4297363"/>
          <p14:tracePt t="30612" x="8021638" y="4275138"/>
          <p14:tracePt t="30621" x="8021638" y="4248150"/>
          <p14:tracePt t="30631" x="8021638" y="4240213"/>
          <p14:tracePt t="30643" x="8021638" y="4225925"/>
          <p14:tracePt t="30656" x="8021638" y="4211638"/>
          <p14:tracePt t="30665" x="8021638" y="4191000"/>
          <p14:tracePt t="30680" x="8021638" y="4176713"/>
          <p14:tracePt t="30692" x="8021638" y="4148138"/>
          <p14:tracePt t="30701" x="8035925" y="4141788"/>
          <p14:tracePt t="30712" x="8035925" y="4113213"/>
          <p14:tracePt t="30725" x="8043863" y="4092575"/>
          <p14:tracePt t="30730" x="8058150" y="4043363"/>
          <p14:tracePt t="30744" x="8070850" y="4014788"/>
          <p14:tracePt t="30753" x="8093075" y="3979863"/>
          <p14:tracePt t="30766" x="8107363" y="3951288"/>
          <p14:tracePt t="30776" x="8121650" y="3951288"/>
          <p14:tracePt t="30789" x="8121650" y="3943350"/>
          <p14:tracePt t="30798" x="8134350" y="3930650"/>
          <p14:tracePt t="30813" x="8156575" y="3916363"/>
          <p14:tracePt t="30826" x="8185150" y="3902075"/>
          <p14:tracePt t="30830" x="8220075" y="3894138"/>
          <p14:tracePt t="30844" x="8240713" y="3894138"/>
          <p14:tracePt t="30852" x="8283575" y="3879850"/>
          <p14:tracePt t="30866" x="8318500" y="3879850"/>
          <p14:tracePt t="30875" x="8353425" y="3879850"/>
          <p14:tracePt t="30889" x="8466138" y="3852863"/>
          <p14:tracePt t="30898" x="8664575" y="3852863"/>
          <p14:tracePt t="30914" x="8875713" y="3844925"/>
          <p14:tracePt t="30925" x="9094788" y="3844925"/>
          <p14:tracePt t="30934" x="9461500" y="3844925"/>
          <p14:tracePt t="30943" x="9721850" y="3852863"/>
          <p14:tracePt t="30958" x="10033000" y="3852863"/>
          <p14:tracePt t="30967" x="10229850" y="3852863"/>
          <p14:tracePt t="30976" x="10414000" y="3852863"/>
          <p14:tracePt t="30991" x="10498138" y="3852863"/>
          <p14:tracePt t="31022" x="10575925" y="3852863"/>
          <p14:tracePt t="31944" x="10661650" y="3852863"/>
          <p14:tracePt t="31960" x="10788650" y="3879850"/>
          <p14:tracePt t="31969" x="10936288" y="3879850"/>
          <p14:tracePt t="31978" x="11034713" y="3879850"/>
          <p14:tracePt t="32005" x="11331575" y="3902075"/>
          <p14:tracePt t="32015" x="11514138" y="3916363"/>
          <p14:tracePt t="32025" x="11614150" y="3930650"/>
          <p14:tracePt t="32035" x="11684000" y="3943350"/>
          <p14:tracePt t="32053" x="11712575" y="3951288"/>
          <p14:tracePt t="32057" x="11726863" y="3979863"/>
          <p14:tracePt t="32072" x="11747500" y="3994150"/>
          <p14:tracePt t="32082" x="11776075" y="4029075"/>
          <p14:tracePt t="32091" x="11811000" y="4049713"/>
          <p14:tracePt t="32108" x="11825288" y="4092575"/>
          <p14:tracePt t="32114" x="11874500" y="4148138"/>
          <p14:tracePt t="32128" x="11895138" y="4191000"/>
          <p14:tracePt t="32137" x="11909425" y="4225925"/>
          <p14:tracePt t="32150" x="11923713" y="4248150"/>
          <p14:tracePt t="32159" x="11923713" y="4275138"/>
          <p14:tracePt t="32173" x="11931650" y="4297363"/>
          <p14:tracePt t="32183" x="11931650" y="4311650"/>
          <p14:tracePt t="32197" x="11931650" y="4324350"/>
          <p14:tracePt t="32210" x="11931650" y="4360863"/>
          <p14:tracePt t="32214" x="11923713" y="4375150"/>
          <p14:tracePt t="32227" x="11895138" y="4424363"/>
          <p14:tracePt t="32239" x="11880850" y="4445000"/>
          <p14:tracePt t="32248" x="11874500" y="4459288"/>
          <p14:tracePt t="32264" x="11845925" y="4487863"/>
          <p14:tracePt t="32275" x="11825288" y="4494213"/>
          <p14:tracePt t="32284" x="11811000" y="4508500"/>
          <p14:tracePt t="32295" x="11796713" y="4522788"/>
          <p14:tracePt t="32325" x="11776075" y="4522788"/>
          <p14:tracePt t="32329" x="11761788" y="4522788"/>
          <p14:tracePt t="32337" x="11733213" y="4537075"/>
          <p14:tracePt t="32342" x="11712575" y="4537075"/>
          <p14:tracePt t="32358" x="11677650" y="4557713"/>
          <p14:tracePt t="32364" x="11649075" y="4600575"/>
          <p14:tracePt t="32375" x="11614150" y="4621213"/>
          <p14:tracePt t="32384" x="11577638" y="4649788"/>
          <p14:tracePt t="32395" x="11528425" y="4670425"/>
          <p14:tracePt t="32410" x="11499850" y="4684713"/>
          <p14:tracePt t="32424" x="11479213" y="4699000"/>
          <p14:tracePt t="32428" x="11450638" y="4719638"/>
          <p14:tracePt t="32445" x="11430000" y="4756150"/>
          <p14:tracePt t="32454" x="11415713" y="4783138"/>
          <p14:tracePt t="32464" x="11401425" y="4805363"/>
          <p14:tracePt t="32476" x="11387138" y="4832350"/>
          <p14:tracePt t="32489" x="11401425" y="4832350"/>
          <p14:tracePt t="32498" x="11401425" y="4846638"/>
          <p14:tracePt t="32514" x="11401425" y="4854575"/>
          <p14:tracePt t="32517" x="11387138" y="4868863"/>
          <p14:tracePt t="32534" x="11387138" y="4883150"/>
          <p14:tracePt t="32543" x="11380788" y="4895850"/>
          <p14:tracePt t="32559" x="11380788" y="4903788"/>
          <p14:tracePt t="32567" x="11387138" y="4903788"/>
          <p14:tracePt t="32577" x="11387138" y="4918075"/>
          <p14:tracePt t="32591" x="11387138" y="4932363"/>
          <p14:tracePt t="32611" x="11387138" y="4946650"/>
          <p14:tracePt t="32635" x="11387138" y="4953000"/>
          <p14:tracePt t="32735" x="11387138" y="4967288"/>
          <p14:tracePt t="32791" x="11387138" y="4953000"/>
          <p14:tracePt t="32800" x="11380788" y="4953000"/>
          <p14:tracePt t="32814" x="11366500" y="4946650"/>
          <p14:tracePt t="32831" x="11352213" y="4903788"/>
          <p14:tracePt t="32840" x="11331575" y="4832350"/>
          <p14:tracePt t="32845" x="11303000" y="4748213"/>
          <p14:tracePt t="32856" x="11282363" y="4684713"/>
          <p14:tracePt t="32869" x="11282363" y="4635500"/>
          <p14:tracePt t="32878" x="11268075" y="4600575"/>
          <p14:tracePt t="32892" x="11253788" y="4522788"/>
          <p14:tracePt t="32902" x="11253788" y="4487863"/>
          <p14:tracePt t="32919" x="11253788" y="4424363"/>
          <p14:tracePt t="32927" x="11239500" y="4375150"/>
          <p14:tracePt t="32937" x="11239500" y="4338638"/>
          <p14:tracePt t="32951" x="11233150" y="4275138"/>
          <p14:tracePt t="32960" x="11233150" y="4240213"/>
          <p14:tracePt t="32970" x="11233150" y="4211638"/>
          <p14:tracePt t="32984" x="11233150" y="4191000"/>
          <p14:tracePt t="33005" x="11233150" y="4176713"/>
          <p14:tracePt t="33200" x="11233150" y="4162425"/>
          <p14:tracePt t="33208" x="11218863" y="4098925"/>
          <p14:tracePt t="33217" x="11204575" y="4092575"/>
          <p14:tracePt t="33227" x="11204575" y="4078288"/>
          <p14:tracePt t="33241" x="11204575" y="4064000"/>
          <p14:tracePt t="33255" x="11204575" y="4049713"/>
          <p14:tracePt t="33263" x="11204575" y="4029075"/>
          <p14:tracePt t="33273" x="11204575" y="4000500"/>
          <p14:tracePt t="33285" x="11190288" y="3943350"/>
          <p14:tracePt t="33297" x="11190288" y="3916363"/>
          <p14:tracePt t="33310" x="11190288" y="3879850"/>
          <p14:tracePt t="33319" x="11182350" y="3844925"/>
          <p14:tracePt t="33329" x="11182350" y="3781425"/>
          <p14:tracePt t="33345" x="11182350" y="3746500"/>
          <p14:tracePt t="33357" x="11182350" y="3697288"/>
          <p14:tracePt t="33361" x="11182350" y="3668713"/>
          <p14:tracePt t="33378" x="11182350" y="3648075"/>
          <p14:tracePt t="33386" x="11182350" y="3605213"/>
          <p14:tracePt t="33395" x="11190288" y="3584575"/>
          <p14:tracePt t="33409" x="11190288" y="3556000"/>
          <p14:tracePt t="33417" x="11190288" y="3549650"/>
          <p14:tracePt t="33431" x="11190288" y="3506788"/>
          <p14:tracePt t="33441" x="11190288" y="3486150"/>
          <p14:tracePt t="33458" x="11190288" y="3435350"/>
          <p14:tracePt t="33467" x="11190288" y="3400425"/>
          <p14:tracePt t="33476" x="11190288" y="3351213"/>
          <p14:tracePt t="33490" x="11190288" y="3322638"/>
          <p14:tracePt t="33501" x="11204575" y="3259138"/>
          <p14:tracePt t="33515" x="11204575" y="3224213"/>
          <p14:tracePt t="33521" x="11218863" y="3175000"/>
          <p14:tracePt t="33536" x="11233150" y="3105150"/>
          <p14:tracePt t="33548" x="11233150" y="3054350"/>
          <p14:tracePt t="33557" x="11233150" y="2963863"/>
          <p14:tracePt t="33572" x="11233150" y="2927350"/>
          <p14:tracePt t="33583" x="11239500" y="2843213"/>
          <p14:tracePt t="33588" x="11239500" y="2808288"/>
          <p14:tracePt t="33601" x="11253788" y="2716213"/>
          <p14:tracePt t="33614" x="11268075" y="2660650"/>
          <p14:tracePt t="33625" x="11268075" y="2582863"/>
          <p14:tracePt t="33635" x="11282363" y="2511425"/>
          <p14:tracePt t="33644" x="11288713" y="2433638"/>
          <p14:tracePt t="33659" x="11288713" y="2363788"/>
          <p14:tracePt t="33672" x="11288713" y="2271713"/>
          <p14:tracePt t="33692" x="11288713" y="2187575"/>
          <p14:tracePt t="33700" x="11288713" y="2089150"/>
          <p14:tracePt t="33714" x="11282363" y="2052638"/>
          <p14:tracePt t="33725" x="11253788" y="2011363"/>
          <p14:tracePt t="33736" x="11253788" y="2003425"/>
          <p14:tracePt t="33745" x="11253788" y="1974850"/>
          <p14:tracePt t="33757" x="11239500" y="1974850"/>
          <p14:tracePt t="33772" x="11239500" y="1962150"/>
          <p14:tracePt t="33803" x="11233150" y="1962150"/>
          <p14:tracePt t="34038" x="11239500" y="1962150"/>
          <p14:tracePt t="34083" x="11253788" y="1974850"/>
          <p14:tracePt t="34242" x="11268075" y="1974850"/>
          <p14:tracePt t="35749" x="11268075" y="1989138"/>
          <p14:tracePt t="35761" x="11282363" y="2003425"/>
          <p14:tracePt t="35775" x="11282363" y="2025650"/>
          <p14:tracePt t="35786" x="11282363" y="2038350"/>
          <p14:tracePt t="35799" x="11282363" y="2060575"/>
          <p14:tracePt t="35803" x="11288713" y="2089150"/>
          <p14:tracePt t="35821" x="11288713" y="2109788"/>
          <p14:tracePt t="35831" x="11288713" y="2138363"/>
          <p14:tracePt t="35840" x="11282363" y="2173288"/>
          <p14:tracePt t="35856" x="11268075" y="2222500"/>
          <p14:tracePt t="35867" x="11268075" y="2271713"/>
          <p14:tracePt t="35871" x="11268075" y="2335213"/>
          <p14:tracePt t="35883" x="11239500" y="2398713"/>
          <p14:tracePt t="35895" x="11239500" y="2482850"/>
          <p14:tracePt t="35906" x="11233150" y="2568575"/>
          <p14:tracePt t="35922" x="11233150" y="2646363"/>
          <p14:tracePt t="35933" x="11233150" y="2695575"/>
          <p14:tracePt t="35943" x="11233150" y="2765425"/>
          <p14:tracePt t="35953" x="11233150" y="2794000"/>
          <p14:tracePt t="35962" x="11233150" y="2814638"/>
          <p14:tracePt t="35973" x="11233150" y="2828925"/>
          <p14:tracePt t="35987" x="11233150" y="2843213"/>
          <p14:tracePt t="36000" x="11233150" y="2863850"/>
          <p14:tracePt t="36014" x="11233150" y="2878138"/>
          <p14:tracePt t="36019" x="11233150" y="2906713"/>
          <p14:tracePt t="36033" x="11233150" y="2914650"/>
          <p14:tracePt t="36042" x="11233150" y="2927350"/>
          <p14:tracePt t="36068" x="11233150" y="2941638"/>
          <p14:tracePt t="36513" x="11218863" y="2941638"/>
        </p14:tracePtLst>
      </p14:laserTraceLst>
    </p:ext>
  </p:extLs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Output of our service</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the first section is the date. The next item in the line is the machine that this happens on. Although it might initially seem obvious which machine it's running on, this isn't always the case as logs are often amalgamated into a centralized logging system. The next bit is the name of the software that's running and the process identifier. The final bit is the actual output.</a:t>
            </a:r>
          </a:p>
        </p:txBody>
      </p:sp>
      <p:sp>
        <p:nvSpPr>
          <p:cNvPr id="5" name="TextBox 4">
            <a:extLst>
              <a:ext uri="{FF2B5EF4-FFF2-40B4-BE49-F238E27FC236}">
                <a16:creationId xmlns:a16="http://schemas.microsoft.com/office/drawing/2014/main" id="{ED7BA09D-7CB9-4A44-8FB3-C6BBCDF48DF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sp>
        <p:nvSpPr>
          <p:cNvPr id="7" name="Rounded Rectangle 6">
            <a:extLst>
              <a:ext uri="{FF2B5EF4-FFF2-40B4-BE49-F238E27FC236}">
                <a16:creationId xmlns:a16="http://schemas.microsoft.com/office/drawing/2014/main" id="{5D224AB3-AD87-B741-84FF-79204F30A59A}"/>
              </a:ext>
            </a:extLst>
          </p:cNvPr>
          <p:cNvSpPr/>
          <p:nvPr/>
        </p:nvSpPr>
        <p:spPr>
          <a:xfrm>
            <a:off x="1141412" y="5072743"/>
            <a:ext cx="9905998" cy="116673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Apr 4 20:02:52 </a:t>
            </a:r>
            <a:r>
              <a:rPr lang="en-US" dirty="0" err="1"/>
              <a:t>Farshid</a:t>
            </a:r>
            <a:r>
              <a:rPr lang="en-US" dirty="0"/>
              <a:t>-desktop </a:t>
            </a:r>
            <a:r>
              <a:rPr lang="en-US" dirty="0" err="1"/>
              <a:t>hws.sh</a:t>
            </a:r>
            <a:r>
              <a:rPr lang="en-US" dirty="0"/>
              <a:t>[3790]: hello world </a:t>
            </a:r>
          </a:p>
          <a:p>
            <a:r>
              <a:rPr lang="en-US" dirty="0"/>
              <a:t>Apr 4 20:03:22 </a:t>
            </a:r>
            <a:r>
              <a:rPr lang="en-US" dirty="0" err="1"/>
              <a:t>Farshid</a:t>
            </a:r>
            <a:r>
              <a:rPr lang="en-US" dirty="0"/>
              <a:t>-desktop </a:t>
            </a:r>
            <a:r>
              <a:rPr lang="en-US" dirty="0" err="1"/>
              <a:t>hws.sh</a:t>
            </a:r>
            <a:r>
              <a:rPr lang="en-US" dirty="0"/>
              <a:t>[3790]: hello world</a:t>
            </a:r>
            <a:endParaRPr lang="en-US" dirty="0">
              <a:ln w="0"/>
              <a:solidFill>
                <a:schemeClr val="tx1"/>
              </a:solidFill>
              <a:effectLst>
                <a:outerShdw blurRad="38100" dist="19050" dir="2700000" algn="tl" rotWithShape="0">
                  <a:schemeClr val="dk1">
                    <a:alpha val="40000"/>
                  </a:schemeClr>
                </a:outerShdw>
              </a:effectLst>
            </a:endParaRPr>
          </a:p>
        </p:txBody>
      </p:sp>
      <p:pic>
        <p:nvPicPr>
          <p:cNvPr id="4" name="Audio 3">
            <a:hlinkClick r:id="" action="ppaction://media"/>
            <a:extLst>
              <a:ext uri="{FF2B5EF4-FFF2-40B4-BE49-F238E27FC236}">
                <a16:creationId xmlns:a16="http://schemas.microsoft.com/office/drawing/2014/main" id="{13F3FA82-154F-3C4A-9D81-2BFD97CC6889}"/>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531218877"/>
      </p:ext>
    </p:extLst>
  </p:cSld>
  <p:clrMapOvr>
    <a:masterClrMapping/>
  </p:clrMapOvr>
  <mc:AlternateContent xmlns:mc="http://schemas.openxmlformats.org/markup-compatibility/2006">
    <mc:Choice xmlns:p14="http://schemas.microsoft.com/office/powerpoint/2010/main" Requires="p14">
      <p:transition spd="slow" p14:dur="2000" advTm="60959"/>
    </mc:Choice>
    <mc:Fallback>
      <p:transition spd="slow" advTm="60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randombar(horizont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3" grpId="0" build="p"/>
      <p:bldP spid="7" grpId="0" animBg="1"/>
    </p:bldLst>
  </p:timing>
  <p:extLst>
    <p:ext uri="{3A86A75C-4F4B-4683-9AE1-C65F6400EC91}">
      <p14:laserTraceLst xmlns:p14="http://schemas.microsoft.com/office/powerpoint/2010/main">
        <p14:tracePtLst>
          <p14:tracePt t="5452" x="11218863" y="2978150"/>
          <p14:tracePt t="5457" x="11218863" y="3076575"/>
          <p14:tracePt t="5473" x="11218863" y="3154363"/>
          <p14:tracePt t="5482" x="11218863" y="3160713"/>
          <p14:tracePt t="5501" x="11218863" y="3203575"/>
          <p14:tracePt t="5505" x="11218863" y="3224213"/>
          <p14:tracePt t="5515" x="11218863" y="3238500"/>
          <p14:tracePt t="5524" x="11218863" y="3252788"/>
          <p14:tracePt t="5535" x="11204575" y="3259138"/>
          <p14:tracePt t="5539" x="11190288" y="3287713"/>
          <p14:tracePt t="5549" x="11182350" y="3308350"/>
          <p14:tracePt t="5554" x="11169650" y="3322638"/>
          <p14:tracePt t="5564" x="11155363" y="3351213"/>
          <p14:tracePt t="5568" x="11141075" y="3359150"/>
          <p14:tracePt t="5577" x="11141075" y="3371850"/>
          <p14:tracePt t="5587" x="11118850" y="3386138"/>
          <p14:tracePt t="5596" x="11106150" y="3400425"/>
          <p14:tracePt t="5601" x="11091863" y="3422650"/>
          <p14:tracePt t="5615" x="11069638" y="3435350"/>
          <p14:tracePt t="5615" x="11055350" y="3449638"/>
          <p14:tracePt t="5627" x="11034713" y="3457575"/>
          <p14:tracePt t="5631" x="11020425" y="3471863"/>
          <p14:tracePt t="5640" x="11006138" y="3486150"/>
          <p14:tracePt t="5650" x="10971213" y="3506788"/>
          <p14:tracePt t="5662" x="10956925" y="3521075"/>
          <p14:tracePt t="5667" x="10922000" y="3549650"/>
          <p14:tracePt t="5676" x="10872788" y="3570288"/>
          <p14:tracePt t="5681" x="10844213" y="3584575"/>
          <p14:tracePt t="5697" x="10795000" y="3619500"/>
          <p14:tracePt t="5698" x="10774363" y="3648075"/>
          <p14:tracePt t="5713" x="10737850" y="3654425"/>
          <p14:tracePt t="5713" x="10710863" y="3697288"/>
          <p14:tracePt t="5724" x="10674350" y="3717925"/>
          <p14:tracePt t="5729" x="10647363" y="3746500"/>
          <p14:tracePt t="5738" x="10625138" y="3781425"/>
          <p14:tracePt t="5747" x="10590213" y="3830638"/>
          <p14:tracePt t="5757" x="10547350" y="3879850"/>
          <p14:tracePt t="5762" x="10541000" y="3902075"/>
          <p14:tracePt t="5776" x="10512425" y="3943350"/>
          <p14:tracePt t="5776" x="10463213" y="4014788"/>
          <p14:tracePt t="5786" x="10463213" y="4029075"/>
          <p14:tracePt t="5790" x="10414000" y="4113213"/>
          <p14:tracePt t="5799" x="10393363" y="4162425"/>
          <p14:tracePt t="5808" x="10379075" y="4191000"/>
          <p14:tracePt t="5818" x="10350500" y="4240213"/>
          <p14:tracePt t="5822" x="10329863" y="4297363"/>
          <p14:tracePt t="5832" x="10301288" y="4346575"/>
          <p14:tracePt t="5841" x="10293350" y="4387850"/>
          <p14:tracePt t="5851" x="10252075" y="4445000"/>
          <p14:tracePt t="5855" x="10244138" y="4487863"/>
          <p14:tracePt t="5866" x="10217150" y="4522788"/>
          <p14:tracePt t="5879" x="10194925" y="4557713"/>
          <p14:tracePt t="5880" x="10166350" y="4600575"/>
          <p14:tracePt t="5889" x="10153650" y="4635500"/>
          <p14:tracePt t="5895" x="10131425" y="4670425"/>
          <p14:tracePt t="5904" x="10102850" y="4719638"/>
          <p14:tracePt t="5914" x="10082213" y="4748213"/>
          <p14:tracePt t="5918" x="10047288" y="4768850"/>
          <p14:tracePt t="5929" x="10018713" y="4805363"/>
          <p14:tracePt t="5934" x="10004425" y="4819650"/>
          <p14:tracePt t="5946" x="9983788" y="4832350"/>
          <p14:tracePt t="5950" x="9955213" y="4854575"/>
          <p14:tracePt t="5960" x="9948863" y="4868863"/>
          <p14:tracePt t="5965" x="9920288" y="4868863"/>
          <p14:tracePt t="5973" x="9899650" y="4883150"/>
          <p14:tracePt t="5983" x="9885363" y="4895850"/>
          <p14:tracePt t="5996" x="9848850" y="4903788"/>
          <p14:tracePt t="5996" x="9821863" y="4918075"/>
          <p14:tracePt t="6005" x="9758363" y="4918075"/>
          <p14:tracePt t="6015" x="9736138" y="4932363"/>
          <p14:tracePt t="6024" x="9672638" y="4932363"/>
          <p14:tracePt t="6030" x="9637713" y="4932363"/>
          <p14:tracePt t="6039" x="9588500" y="4932363"/>
          <p14:tracePt t="6049" x="9539288" y="4932363"/>
          <p14:tracePt t="6054" x="9504363" y="4932363"/>
          <p14:tracePt t="6062" x="9461500" y="4932363"/>
          <p14:tracePt t="6072" x="9426575" y="4932363"/>
          <p14:tracePt t="6077" x="9404350" y="4932363"/>
          <p14:tracePt t="6086" x="9391650" y="4932363"/>
          <p14:tracePt t="6096" x="9363075" y="4918075"/>
          <p14:tracePt t="6112" x="9355138" y="4918075"/>
          <p14:tracePt t="6127" x="9340850" y="4918075"/>
          <p14:tracePt t="6584" x="9328150" y="4918075"/>
          <p14:tracePt t="6594" x="9305925" y="4981575"/>
          <p14:tracePt t="6599" x="9264650" y="5030788"/>
          <p14:tracePt t="6614" x="9213850" y="5094288"/>
          <p14:tracePt t="6614" x="9158288" y="5164138"/>
          <p14:tracePt t="6623" x="9080500" y="5241925"/>
          <p14:tracePt t="6633" x="9010650" y="5327650"/>
          <p14:tracePt t="6637" x="8932863" y="5411788"/>
          <p14:tracePt t="6648" x="8861425" y="5495925"/>
          <p14:tracePt t="6657" x="8777288" y="5573713"/>
          <p14:tracePt t="6662" x="8699500" y="5645150"/>
          <p14:tracePt t="6672" x="8601075" y="5694363"/>
          <p14:tracePt t="6680" x="8502650" y="5757863"/>
          <p14:tracePt t="6689" x="8388350" y="5807075"/>
          <p14:tracePt t="6699" x="8304213" y="5856288"/>
          <p14:tracePt t="6708" x="8269288" y="5856288"/>
          <p14:tracePt t="6713" x="8185150" y="5884863"/>
          <p14:tracePt t="6718" x="8107363" y="5905500"/>
          <p14:tracePt t="6727" x="8043863" y="5919788"/>
          <p14:tracePt t="6736" x="8007350" y="5934075"/>
          <p14:tracePt t="6740" x="7943850" y="5940425"/>
          <p14:tracePt t="6752" x="7908925" y="5940425"/>
          <p14:tracePt t="6756" x="7888288" y="5940425"/>
          <p14:tracePt t="6766" x="7845425" y="5940425"/>
          <p14:tracePt t="6774" x="7824788" y="5940425"/>
          <p14:tracePt t="6785" x="7761288" y="5940425"/>
          <p14:tracePt t="6789" x="7747000" y="5934075"/>
          <p14:tracePt t="6799" x="7712075" y="5905500"/>
          <p14:tracePt t="6807" x="7689850" y="5870575"/>
          <p14:tracePt t="6816" x="7648575" y="5842000"/>
          <p14:tracePt t="6820" x="7626350" y="5821363"/>
          <p14:tracePt t="6831" x="7613650" y="5792788"/>
          <p14:tracePt t="6836" x="7591425" y="5772150"/>
          <p14:tracePt t="6851" x="7591425" y="5757863"/>
          <p14:tracePt t="6851" x="7577138" y="5735638"/>
          <p14:tracePt t="6865" x="7577138" y="5721350"/>
          <p14:tracePt t="6869" x="7562850" y="5708650"/>
          <p14:tracePt t="6880" x="7562850" y="5694363"/>
          <p14:tracePt t="6884" x="7562850" y="5686425"/>
          <p14:tracePt t="6894" x="7562850" y="5672138"/>
          <p14:tracePt t="6911" x="7562850" y="5657850"/>
          <p14:tracePt t="6916" x="7562850" y="5645150"/>
          <p14:tracePt t="6930" x="7577138" y="5645150"/>
          <p14:tracePt t="6934" x="7591425" y="5645150"/>
          <p14:tracePt t="6938" x="7599363" y="5637213"/>
          <p14:tracePt t="6947" x="7613650" y="5637213"/>
          <p14:tracePt t="6956" x="7640638" y="5637213"/>
          <p14:tracePt t="6965" x="7648575" y="5637213"/>
          <p14:tracePt t="6974" x="7677150" y="5637213"/>
          <p14:tracePt t="6983" x="7697788" y="5637213"/>
          <p14:tracePt t="6987" x="7740650" y="5637213"/>
          <p14:tracePt t="6996" x="7761288" y="5645150"/>
          <p14:tracePt t="7001" x="7796213" y="5686425"/>
          <p14:tracePt t="7010" x="7810500" y="5708650"/>
          <p14:tracePt t="7020" x="7845425" y="5743575"/>
          <p14:tracePt t="7030" x="7859713" y="5784850"/>
          <p14:tracePt t="7034" x="7888288" y="5821363"/>
          <p14:tracePt t="7049" x="7888288" y="5856288"/>
          <p14:tracePt t="7049" x="7894638" y="5905500"/>
          <p14:tracePt t="7061" x="7894638" y="5940425"/>
          <p14:tracePt t="7065" x="7894638" y="5983288"/>
          <p14:tracePt t="7073" x="7894638" y="6003925"/>
          <p14:tracePt t="7085" x="7894638" y="6032500"/>
          <p14:tracePt t="7089" x="7874000" y="6053138"/>
          <p14:tracePt t="7098" x="7859713" y="6081713"/>
          <p14:tracePt t="7107" x="7796213" y="6116638"/>
          <p14:tracePt t="7118" x="7775575" y="6130925"/>
          <p14:tracePt t="7122" x="7740650" y="6138863"/>
          <p14:tracePt t="7131" x="7697788" y="6153150"/>
          <p14:tracePt t="7136" x="7648575" y="6153150"/>
          <p14:tracePt t="7145" x="7613650" y="6165850"/>
          <p14:tracePt t="7155" x="7562850" y="6180138"/>
          <p14:tracePt t="7165" x="7542213" y="6180138"/>
          <p14:tracePt t="7170" x="7499350" y="6180138"/>
          <p14:tracePt t="7179" x="7478713" y="6180138"/>
          <p14:tracePt t="7188" x="7450138" y="6180138"/>
          <p14:tracePt t="7193" x="7443788" y="6180138"/>
          <p14:tracePt t="7202" x="7429500" y="6180138"/>
          <p14:tracePt t="7213" x="7400925" y="6165850"/>
          <p14:tracePt t="7218" x="7400925" y="6153150"/>
          <p14:tracePt t="7229" x="7394575" y="6153150"/>
          <p14:tracePt t="7244" x="7394575" y="6138863"/>
          <p14:tracePt t="7260" x="7394575" y="6130925"/>
          <p14:tracePt t="7290" x="7394575" y="6116638"/>
          <p14:tracePt t="7295" x="7394575" y="6102350"/>
          <p14:tracePt t="8081" x="7380288" y="6102350"/>
          <p14:tracePt t="8089" x="7331075" y="6102350"/>
          <p14:tracePt t="8101" x="7267575" y="6102350"/>
          <p14:tracePt t="8105" x="7218363" y="6102350"/>
          <p14:tracePt t="8126" x="7105650" y="6089650"/>
          <p14:tracePt t="8126" x="7048500" y="6081713"/>
          <p14:tracePt t="8136" x="6985000" y="6081713"/>
          <p14:tracePt t="8146" x="6935788" y="6053138"/>
          <p14:tracePt t="8152" x="6886575" y="6038850"/>
          <p14:tracePt t="8161" x="6851650" y="6032500"/>
          <p14:tracePt t="8175" x="6808788" y="6032500"/>
          <p14:tracePt t="8175" x="6773863" y="6018213"/>
          <p14:tracePt t="8185" x="6751638" y="6003925"/>
          <p14:tracePt t="8194" x="6724650" y="5989638"/>
          <p14:tracePt t="8205" x="6702425" y="5983288"/>
          <p14:tracePt t="8205" x="6688138" y="5969000"/>
          <p14:tracePt t="8216" x="6673850" y="5969000"/>
          <p14:tracePt t="8229" x="6653213" y="5954713"/>
          <p14:tracePt t="8239" x="6638925" y="5940425"/>
          <p14:tracePt t="8254" x="6624638" y="5940425"/>
          <p14:tracePt t="8262" x="6624638" y="5934075"/>
          <p14:tracePt t="8684" x="6624638" y="5940425"/>
          <p14:tracePt t="8698" x="6610350" y="5969000"/>
          <p14:tracePt t="8698" x="6604000" y="5989638"/>
          <p14:tracePt t="8713" x="6561138" y="6053138"/>
          <p14:tracePt t="8713" x="6526213" y="6130925"/>
          <p14:tracePt t="8722" x="6477000" y="6202363"/>
          <p14:tracePt t="8732" x="6427788" y="6286500"/>
          <p14:tracePt t="8736" x="6356350" y="6364288"/>
          <p14:tracePt t="8747" x="6307138" y="6462713"/>
          <p14:tracePt t="8752" x="6216650" y="6546850"/>
          <p14:tracePt t="8761" x="6130925" y="6632575"/>
          <p14:tracePt t="8770" x="6026150" y="6710363"/>
          <p14:tracePt t="8784" x="5911850" y="6794500"/>
          <p14:tracePt t="8898" x="3330575" y="6829425"/>
          <p14:tracePt t="8903" x="3244850" y="6794500"/>
          <p14:tracePt t="8911" x="3168650" y="6745288"/>
          <p14:tracePt t="8921" x="3146425" y="6731000"/>
          <p14:tracePt t="8930" x="3097213" y="6696075"/>
          <p14:tracePt t="8939" x="3062288" y="6673850"/>
          <p14:tracePt t="8948" x="3033713" y="6646863"/>
          <p14:tracePt t="8953" x="3013075" y="6632575"/>
          <p14:tracePt t="8963" x="2998788" y="6624638"/>
          <p14:tracePt t="8968" x="2984500" y="6610350"/>
          <p14:tracePt t="8979" x="2978150" y="6610350"/>
          <p14:tracePt t="9015" x="2963863" y="6610350"/>
          <p14:tracePt t="9031" x="2963863" y="6597650"/>
          <p14:tracePt t="9053" x="2949575" y="6597650"/>
          <p14:tracePt t="9061" x="2935288" y="6597650"/>
          <p14:tracePt t="9077" x="2914650" y="6597650"/>
          <p14:tracePt t="9085" x="2900363" y="6597650"/>
          <p14:tracePt t="9098" x="2878138" y="6583363"/>
          <p14:tracePt t="9102" x="2814638" y="6575425"/>
          <p14:tracePt t="9111" x="2765425" y="6575425"/>
          <p14:tracePt t="9120" x="2687638" y="6546850"/>
          <p14:tracePt t="9129" x="2603500" y="6526213"/>
          <p14:tracePt t="9134" x="2505075" y="6497638"/>
          <p14:tracePt t="9144" x="2370138" y="6462713"/>
          <p14:tracePt t="9149" x="2159000" y="6384925"/>
          <p14:tracePt t="9158" x="2074863" y="6350000"/>
          <p14:tracePt t="9176" x="1728788" y="6216650"/>
          <p14:tracePt t="9181" x="1552575" y="6138863"/>
          <p14:tracePt t="9194" x="1417638" y="6067425"/>
          <p14:tracePt t="9198" x="1354138" y="6032500"/>
          <p14:tracePt t="9210" x="1270000" y="5983288"/>
          <p14:tracePt t="9214" x="1185863" y="5940425"/>
          <p14:tracePt t="9226" x="1136650" y="5891213"/>
          <p14:tracePt t="9231" x="1085850" y="5884863"/>
          <p14:tracePt t="9243" x="1058863" y="5856288"/>
          <p14:tracePt t="9244" x="1050925" y="5856288"/>
          <p14:tracePt t="9258" x="1036638" y="5842000"/>
          <p14:tracePt t="9262" x="1022350" y="5842000"/>
          <p14:tracePt t="9274" x="1009650" y="5835650"/>
          <p14:tracePt t="9303" x="1001713" y="5821363"/>
          <p14:tracePt t="9316" x="987425" y="5821363"/>
          <p14:tracePt t="9326" x="987425" y="5807075"/>
          <p14:tracePt t="9331" x="973138" y="5792788"/>
          <p14:tracePt t="9348" x="958850" y="5792788"/>
          <p14:tracePt t="9368" x="958850" y="5784850"/>
          <p14:tracePt t="9497" x="973138" y="5784850"/>
          <p14:tracePt t="9506" x="987425" y="5784850"/>
          <p14:tracePt t="9515" x="1022350" y="5792788"/>
          <p14:tracePt t="9526" x="1050925" y="5792788"/>
          <p14:tracePt t="9530" x="1108075" y="5807075"/>
          <p14:tracePt t="9540" x="1157288" y="5807075"/>
          <p14:tracePt t="9545" x="1200150" y="5807075"/>
          <p14:tracePt t="9558" x="1249363" y="5807075"/>
          <p14:tracePt t="9562" x="1298575" y="5821363"/>
          <p14:tracePt t="9571" x="1333500" y="5821363"/>
          <p14:tracePt t="9579" x="1382713" y="5821363"/>
          <p14:tracePt t="9587" x="1417638" y="5821363"/>
          <p14:tracePt t="9592" x="1446213" y="5821363"/>
          <p14:tracePt t="9601" x="1454150" y="5821363"/>
          <p14:tracePt t="9610" x="1481138" y="5821363"/>
          <p14:tracePt t="9621" x="1495425" y="5835650"/>
          <p14:tracePt t="9626" x="1503363" y="5835650"/>
          <p14:tracePt t="9631" x="1517650" y="5835650"/>
          <p14:tracePt t="9640" x="1544638" y="5835650"/>
          <p14:tracePt t="9658" x="1552575" y="5835650"/>
          <p14:tracePt t="9665" x="1566863" y="5835650"/>
          <p14:tracePt t="9680" x="1581150" y="5835650"/>
          <p14:tracePt t="9697" x="1581150" y="5842000"/>
          <p14:tracePt t="9706" x="1593850" y="5842000"/>
          <p14:tracePt t="9808" x="1593850" y="5835650"/>
          <p14:tracePt t="9821" x="1593850" y="5821363"/>
          <p14:tracePt t="9839" x="1593850" y="5807075"/>
          <p14:tracePt t="9847" x="1581150" y="5807075"/>
          <p14:tracePt t="9864" x="1566863" y="5792788"/>
          <p14:tracePt t="9878" x="1552575" y="5792788"/>
          <p14:tracePt t="9892" x="1552575" y="5784850"/>
          <p14:tracePt t="9904" x="1544638" y="5784850"/>
          <p14:tracePt t="9920" x="1530350" y="5784850"/>
          <p14:tracePt t="9926" x="1517650" y="5772150"/>
          <p14:tracePt t="9944" x="1503363" y="5772150"/>
          <p14:tracePt t="9957" x="1503363" y="5757863"/>
          <p14:tracePt t="9974" x="1495425" y="5757863"/>
          <p14:tracePt t="10003" x="1481138" y="5757863"/>
          <p14:tracePt t="10038" x="1481138" y="5743575"/>
          <p14:tracePt t="10140" x="1481138" y="5735638"/>
          <p14:tracePt t="10297" x="1495425" y="5735638"/>
          <p14:tracePt t="10339" x="1495425" y="5721350"/>
          <p14:tracePt t="10361" x="1503363" y="5721350"/>
          <p14:tracePt t="10389" x="1517650" y="5721350"/>
          <p14:tracePt t="10402" x="1544638" y="5721350"/>
          <p14:tracePt t="10411" x="1544638" y="5708650"/>
          <p14:tracePt t="10417" x="1566863" y="5708650"/>
          <p14:tracePt t="10427" x="1581150" y="5708650"/>
          <p14:tracePt t="10432" x="1593850" y="5708650"/>
          <p14:tracePt t="10441" x="1601788" y="5708650"/>
          <p14:tracePt t="10458" x="1616075" y="5708650"/>
          <p14:tracePt t="10466" x="1630363" y="5708650"/>
          <p14:tracePt t="10476" x="1644650" y="5708650"/>
          <p14:tracePt t="10490" x="1665288" y="5708650"/>
          <p14:tracePt t="10498" x="1679575" y="5708650"/>
          <p14:tracePt t="10504" x="1700213" y="5708650"/>
          <p14:tracePt t="10513" x="1728788" y="5708650"/>
          <p14:tracePt t="10522" x="1763713" y="5708650"/>
          <p14:tracePt t="10527" x="1778000" y="5708650"/>
          <p14:tracePt t="10539" x="1827213" y="5708650"/>
          <p14:tracePt t="10543" x="1876425" y="5708650"/>
          <p14:tracePt t="10552" x="1911350" y="5708650"/>
          <p14:tracePt t="10560" x="1962150" y="5708650"/>
          <p14:tracePt t="10571" x="1997075" y="5708650"/>
          <p14:tracePt t="10577" x="2046288" y="5708650"/>
          <p14:tracePt t="10582" x="2089150" y="5708650"/>
          <p14:tracePt t="10590" x="2124075" y="5708650"/>
          <p14:tracePt t="10598" x="2159000" y="5708650"/>
          <p14:tracePt t="10609" x="2187575" y="5708650"/>
          <p14:tracePt t="10615" x="2208213" y="5708650"/>
          <p14:tracePt t="10626" x="2243138" y="5708650"/>
          <p14:tracePt t="10631" x="2271713" y="5708650"/>
          <p14:tracePt t="10640" x="2286000" y="5708650"/>
          <p14:tracePt t="10649" x="2306638" y="5708650"/>
          <p14:tracePt t="10664" x="2335213" y="5708650"/>
          <p14:tracePt t="10678" x="2343150" y="5708650"/>
          <p14:tracePt t="10703" x="2355850" y="5708650"/>
          <p14:tracePt t="10877" x="2343150" y="5708650"/>
          <p14:tracePt t="10917" x="2335213" y="5708650"/>
          <p14:tracePt t="10923" x="2320925" y="5708650"/>
          <p14:tracePt t="10943" x="2306638" y="5708650"/>
          <p14:tracePt t="10947" x="2292350" y="5708650"/>
          <p14:tracePt t="10958" x="2286000" y="5708650"/>
          <p14:tracePt t="10963" x="2257425" y="5708650"/>
          <p14:tracePt t="10973" x="2236788" y="5708650"/>
          <p14:tracePt t="10977" x="2193925" y="5708650"/>
          <p14:tracePt t="10990" x="2144713" y="5708650"/>
          <p14:tracePt t="10997" x="2109788" y="5708650"/>
          <p14:tracePt t="11007" x="2074863" y="5694363"/>
          <p14:tracePt t="11013" x="2011363" y="5672138"/>
          <p14:tracePt t="11023" x="1974850" y="5657850"/>
          <p14:tracePt t="11028" x="1925638" y="5645150"/>
          <p14:tracePt t="11038" x="1890713" y="5637213"/>
          <p14:tracePt t="11042" x="1847850" y="5608638"/>
          <p14:tracePt t="11052" x="1812925" y="5588000"/>
          <p14:tracePt t="11061" x="1778000" y="5573713"/>
          <p14:tracePt t="11066" x="1743075" y="5545138"/>
          <p14:tracePt t="11076" x="1728788" y="5545138"/>
          <p14:tracePt t="11082" x="1700213" y="5524500"/>
          <p14:tracePt t="11093" x="1679575" y="5524500"/>
          <p14:tracePt t="11097" x="1665288" y="5510213"/>
          <p14:tracePt t="11107" x="1651000" y="5495925"/>
          <p14:tracePt t="11115" x="1644650" y="5495925"/>
          <p14:tracePt t="11126" x="1630363" y="5489575"/>
          <p14:tracePt t="11131" x="1616075" y="5489575"/>
          <p14:tracePt t="11145" x="1601788" y="5489575"/>
          <p14:tracePt t="11145" x="1593850" y="5475288"/>
          <p14:tracePt t="11160" x="1581150" y="5475288"/>
          <p14:tracePt t="11172" x="1566863" y="5475288"/>
          <p14:tracePt t="11193" x="1552575" y="5475288"/>
          <p14:tracePt t="11220" x="1544638" y="5475288"/>
          <p14:tracePt t="11224" x="1530350" y="5475288"/>
          <p14:tracePt t="11242" x="1517650" y="5475288"/>
          <p14:tracePt t="11257" x="1503363" y="5475288"/>
          <p14:tracePt t="11271" x="1495425" y="5475288"/>
          <p14:tracePt t="11279" x="1481138" y="5475288"/>
          <p14:tracePt t="11288" x="1466850" y="5475288"/>
          <p14:tracePt t="11304" x="1454150" y="5475288"/>
          <p14:tracePt t="11312" x="1446213" y="5475288"/>
          <p14:tracePt t="11320" x="1431925" y="5475288"/>
          <p14:tracePt t="11329" x="1417638" y="5489575"/>
          <p14:tracePt t="11341" x="1403350" y="5489575"/>
          <p14:tracePt t="11346" x="1397000" y="5489575"/>
          <p14:tracePt t="11370" x="1382713" y="5489575"/>
          <p14:tracePt t="11370" x="1368425" y="5489575"/>
          <p14:tracePt t="11376" x="1354138" y="5489575"/>
          <p14:tracePt t="11392" x="1347788" y="5489575"/>
          <p14:tracePt t="11424" x="1333500" y="5489575"/>
          <p14:tracePt t="11591" x="1347788" y="5489575"/>
          <p14:tracePt t="11596" x="1354138" y="5489575"/>
          <p14:tracePt t="11604" x="1382713" y="5489575"/>
          <p14:tracePt t="11612" x="1403350" y="5495925"/>
          <p14:tracePt t="11621" x="1446213" y="5510213"/>
          <p14:tracePt t="11630" x="1466850" y="5510213"/>
          <p14:tracePt t="11641" x="1495425" y="5524500"/>
          <p14:tracePt t="11646" x="1517650" y="5538788"/>
          <p14:tracePt t="11657" x="1544638" y="5538788"/>
          <p14:tracePt t="11662" x="1566863" y="5545138"/>
          <p14:tracePt t="11676" x="1616075" y="5559425"/>
          <p14:tracePt t="11685" x="1630363" y="5573713"/>
          <p14:tracePt t="11699" x="1651000" y="5588000"/>
          <p14:tracePt t="11709" x="1665288" y="5588000"/>
          <p14:tracePt t="11721" x="1679575" y="5594350"/>
          <p14:tracePt t="11731" x="1693863" y="5594350"/>
          <p14:tracePt t="11740" x="1693863" y="5608638"/>
          <p14:tracePt t="11762" x="1700213" y="5608638"/>
          <p14:tracePt t="11778" x="1700213" y="5622925"/>
          <p14:tracePt t="11820" x="1714500" y="5622925"/>
          <p14:tracePt t="11857" x="1728788" y="5622925"/>
          <p14:tracePt t="11876" x="1743075" y="5637213"/>
          <p14:tracePt t="11881" x="1749425" y="5637213"/>
          <p14:tracePt t="11890" x="1763713" y="5637213"/>
          <p14:tracePt t="11898" x="1778000" y="5637213"/>
          <p14:tracePt t="11909" x="1792288" y="5637213"/>
          <p14:tracePt t="11914" x="1798638" y="5637213"/>
          <p14:tracePt t="11923" x="1812925" y="5645150"/>
          <p14:tracePt t="11932" x="1841500" y="5645150"/>
          <p14:tracePt t="11943" x="1847850" y="5645150"/>
          <p14:tracePt t="11948" x="1862138" y="5645150"/>
          <p14:tracePt t="11960" x="1876425" y="5645150"/>
          <p14:tracePt t="11960" x="1898650" y="5645150"/>
          <p14:tracePt t="11972" x="1911350" y="5645150"/>
          <p14:tracePt t="11976" x="1925638" y="5657850"/>
          <p14:tracePt t="11985" x="1939925" y="5657850"/>
          <p14:tracePt t="11994" x="1947863" y="5657850"/>
          <p14:tracePt t="12004" x="1962150" y="5657850"/>
          <p14:tracePt t="12009" x="1974850" y="5657850"/>
          <p14:tracePt t="12018" x="1989138" y="5657850"/>
          <p14:tracePt t="12025" x="1997075" y="5657850"/>
          <p14:tracePt t="12031" x="2011363" y="5657850"/>
          <p14:tracePt t="12040" x="2025650" y="5657850"/>
          <p14:tracePt t="12049" x="2038350" y="5657850"/>
          <p14:tracePt t="12059" x="2046288" y="5657850"/>
          <p14:tracePt t="12064" x="2060575" y="5657850"/>
          <p14:tracePt t="12073" x="2074863" y="5657850"/>
          <p14:tracePt t="12081" x="2089150" y="5657850"/>
          <p14:tracePt t="12098" x="2095500" y="5657850"/>
          <p14:tracePt t="12106" x="2109788" y="5657850"/>
          <p14:tracePt t="12122" x="2124075" y="5657850"/>
          <p14:tracePt t="12131" x="2138363" y="5657850"/>
          <p14:tracePt t="12144" x="2144713" y="5657850"/>
          <p14:tracePt t="12165" x="2159000" y="5657850"/>
          <p14:tracePt t="12190" x="2173288" y="5657850"/>
          <p14:tracePt t="12239" x="2187575" y="5657850"/>
          <p14:tracePt t="12325" x="2187575" y="5645150"/>
          <p14:tracePt t="12879" x="2173288" y="5645150"/>
          <p14:tracePt t="12889" x="2159000" y="5645150"/>
          <p14:tracePt t="12898" x="2144713" y="5645150"/>
          <p14:tracePt t="12906" x="2144713" y="5657850"/>
          <p14:tracePt t="12911" x="2124075" y="5657850"/>
          <p14:tracePt t="12923" x="2109788" y="5672138"/>
          <p14:tracePt t="12927" x="2095500" y="5672138"/>
          <p14:tracePt t="12936" x="2089150" y="5686425"/>
          <p14:tracePt t="12953" x="2074863" y="5694363"/>
          <p14:tracePt t="12959" x="2060575" y="5694363"/>
          <p14:tracePt t="12976" x="2046288" y="5708650"/>
          <p14:tracePt t="13156" x="2060575" y="5708650"/>
          <p14:tracePt t="13180" x="2074863" y="5708650"/>
          <p14:tracePt t="13207" x="2089150" y="5708650"/>
          <p14:tracePt t="13212" x="2095500" y="5708650"/>
          <p14:tracePt t="13221" x="2109788" y="5708650"/>
          <p14:tracePt t="13230" x="2124075" y="5708650"/>
          <p14:tracePt t="13243" x="2144713" y="5708650"/>
          <p14:tracePt t="13260" x="2159000" y="5708650"/>
          <p14:tracePt t="13269" x="2173288" y="5708650"/>
          <p14:tracePt t="13283" x="2187575" y="5708650"/>
          <p14:tracePt t="13374" x="2193925" y="5708650"/>
          <p14:tracePt t="14148" x="2222500" y="5708650"/>
          <p14:tracePt t="14167" x="2243138" y="5708650"/>
          <p14:tracePt t="14192" x="2286000" y="5708650"/>
          <p14:tracePt t="14206" x="2292350" y="5708650"/>
          <p14:tracePt t="14210" x="2306638" y="5708650"/>
          <p14:tracePt t="14222" x="2320925" y="5708650"/>
          <p14:tracePt t="14237" x="2335213" y="5708650"/>
          <p14:tracePt t="14266" x="2343150" y="5708650"/>
          <p14:tracePt t="14298" x="2355850" y="5708650"/>
          <p14:tracePt t="14337" x="2370138" y="5708650"/>
          <p14:tracePt t="14376" x="2384425" y="5708650"/>
          <p14:tracePt t="14405" x="2392363" y="5708650"/>
          <p14:tracePt t="14419" x="2406650" y="5708650"/>
          <p14:tracePt t="14439" x="2419350" y="5708650"/>
          <p14:tracePt t="14447" x="2433638" y="5708650"/>
          <p14:tracePt t="14465" x="2433638" y="5721350"/>
          <p14:tracePt t="14476" x="2441575" y="5721350"/>
          <p14:tracePt t="14486" x="2455863" y="5721350"/>
          <p14:tracePt t="14502" x="2470150" y="5721350"/>
          <p14:tracePt t="14517" x="2482850" y="5721350"/>
          <p14:tracePt t="14536" x="2490788" y="5721350"/>
          <p14:tracePt t="14552" x="2505075" y="5721350"/>
          <p14:tracePt t="14562" x="2519363" y="5721350"/>
          <p14:tracePt t="14577" x="2533650" y="5721350"/>
          <p14:tracePt t="14593" x="2540000" y="5721350"/>
          <p14:tracePt t="14607" x="2554288" y="5721350"/>
          <p14:tracePt t="14615" x="2568575" y="5721350"/>
          <p14:tracePt t="14623" x="2582863" y="5721350"/>
          <p14:tracePt t="14638" x="2589213" y="5721350"/>
          <p14:tracePt t="14656" x="2603500" y="5721350"/>
          <p14:tracePt t="14661" x="2617788" y="5721350"/>
          <p14:tracePt t="14679" x="2632075" y="5721350"/>
          <p14:tracePt t="14687" x="2638425" y="5721350"/>
          <p14:tracePt t="14702" x="2652713" y="5721350"/>
          <p14:tracePt t="14723" x="2667000" y="5721350"/>
          <p14:tracePt t="14765" x="2681288" y="5721350"/>
          <p14:tracePt t="14914" x="2687638" y="5721350"/>
          <p14:tracePt t="14932" x="2701925" y="5721350"/>
          <p14:tracePt t="14959" x="2736850" y="5721350"/>
          <p14:tracePt t="14963" x="2765425" y="5721350"/>
          <p14:tracePt t="14974" x="2779713" y="5721350"/>
          <p14:tracePt t="14979" x="2800350" y="5721350"/>
          <p14:tracePt t="14992" x="2828925" y="5721350"/>
          <p14:tracePt t="14996" x="2851150" y="5721350"/>
          <p14:tracePt t="15006" x="2878138" y="5721350"/>
          <p14:tracePt t="15011" x="2886075" y="5721350"/>
          <p14:tracePt t="15022" x="2914650" y="5721350"/>
          <p14:tracePt t="15027" x="2927350" y="5721350"/>
          <p14:tracePt t="15036" x="2935288" y="5721350"/>
          <p14:tracePt t="15041" x="2949575" y="5708650"/>
          <p14:tracePt t="15059" x="2963863" y="5708650"/>
          <p14:tracePt t="15091" x="2978150" y="5708650"/>
          <p14:tracePt t="15516" x="2963863" y="5708650"/>
          <p14:tracePt t="15524" x="2949575" y="5694363"/>
          <p14:tracePt t="15544" x="2935288" y="5686425"/>
          <p14:tracePt t="15557" x="2927350" y="5686425"/>
          <p14:tracePt t="15569" x="2927350" y="5672138"/>
          <p14:tracePt t="15574" x="2914650" y="5657850"/>
          <p14:tracePt t="15589" x="2914650" y="5645150"/>
          <p14:tracePt t="15598" x="2914650" y="5637213"/>
          <p14:tracePt t="15606" x="2914650" y="5622925"/>
          <p14:tracePt t="15620" x="2914650" y="5594350"/>
          <p14:tracePt t="15637" x="2914650" y="5588000"/>
          <p14:tracePt t="15645" x="2914650" y="5559425"/>
          <p14:tracePt t="15660" x="2914650" y="5538788"/>
          <p14:tracePt t="15676" x="2914650" y="5524500"/>
          <p14:tracePt t="15685" x="2914650" y="5510213"/>
          <p14:tracePt t="15698" x="2914650" y="5495925"/>
          <p14:tracePt t="15698" x="2927350" y="5495925"/>
          <p14:tracePt t="15712" x="2935288" y="5489575"/>
          <p14:tracePt t="15722" x="2963863" y="5475288"/>
          <p14:tracePt t="15731" x="2978150" y="5475288"/>
          <p14:tracePt t="15739" x="2998788" y="5461000"/>
          <p14:tracePt t="15748" x="3027363" y="5461000"/>
          <p14:tracePt t="15756" x="3048000" y="5461000"/>
          <p14:tracePt t="15765" x="3068638" y="5461000"/>
          <p14:tracePt t="15769" x="3097213" y="5461000"/>
          <p14:tracePt t="15783" x="3117850" y="5461000"/>
          <p14:tracePt t="15787" x="3160713" y="5461000"/>
          <p14:tracePt t="15795" x="3168650" y="5461000"/>
          <p14:tracePt t="15803" x="3195638" y="5461000"/>
          <p14:tracePt t="15814" x="3217863" y="5461000"/>
          <p14:tracePt t="15818" x="3244850" y="5461000"/>
          <p14:tracePt t="15829" x="3259138" y="5461000"/>
          <p14:tracePt t="15834" x="3281363" y="5461000"/>
          <p14:tracePt t="15853" x="3308350" y="5475288"/>
          <p14:tracePt t="15859" x="3308350" y="5489575"/>
          <p14:tracePt t="15865" x="3316288" y="5495925"/>
          <p14:tracePt t="15879" x="3330575" y="5510213"/>
          <p14:tracePt t="15889" x="3330575" y="5524500"/>
          <p14:tracePt t="15898" x="3330575" y="5538788"/>
          <p14:tracePt t="15914" x="3330575" y="5545138"/>
          <p14:tracePt t="15922" x="3330575" y="5559425"/>
          <p14:tracePt t="15935" x="3316288" y="5559425"/>
          <p14:tracePt t="15948" x="3308350" y="5573713"/>
          <p14:tracePt t="15952" x="3281363" y="5573713"/>
          <p14:tracePt t="15961" x="3259138" y="5573713"/>
          <p14:tracePt t="15970" x="3209925" y="5573713"/>
          <p14:tracePt t="15983" x="3146425" y="5559425"/>
          <p14:tracePt t="15991" x="3111500" y="5538788"/>
          <p14:tracePt t="16001" x="3082925" y="5524500"/>
          <p14:tracePt t="16012" x="3062288" y="5495925"/>
          <p14:tracePt t="16017" x="3033713" y="5489575"/>
          <p14:tracePt t="16027" x="3027363" y="5461000"/>
          <p14:tracePt t="16032" x="3027363" y="5446713"/>
          <p14:tracePt t="16041" x="3013075" y="5440363"/>
          <p14:tracePt t="16051" x="3013075" y="5426075"/>
          <p14:tracePt t="16056" x="3013075" y="5411788"/>
          <p14:tracePt t="16065" x="3013075" y="5397500"/>
          <p14:tracePt t="16083" x="3013075" y="5391150"/>
          <p14:tracePt t="16095" x="3013075" y="5376863"/>
          <p14:tracePt t="16103" x="3027363" y="5376863"/>
          <p14:tracePt t="16117" x="3033713" y="5376863"/>
          <p14:tracePt t="16121" x="3048000" y="5376863"/>
          <p14:tracePt t="16129" x="3062288" y="5376863"/>
          <p14:tracePt t="16134" x="3068638" y="5376863"/>
          <p14:tracePt t="16144" x="3097213" y="5376863"/>
          <p14:tracePt t="16152" x="3111500" y="5376863"/>
          <p14:tracePt t="16162" x="3132138" y="5376863"/>
          <p14:tracePt t="16167" x="3168650" y="5376863"/>
          <p14:tracePt t="16177" x="3181350" y="5376863"/>
          <p14:tracePt t="16187" x="3209925" y="5376863"/>
          <p14:tracePt t="16196" x="3232150" y="5376863"/>
          <p14:tracePt t="16205" x="3244850" y="5376863"/>
          <p14:tracePt t="16205" x="3259138" y="5376863"/>
          <p14:tracePt t="16222" x="3267075" y="5376863"/>
          <p14:tracePt t="16238" x="3281363" y="5376863"/>
          <p14:tracePt t="16254" x="3281363" y="5391150"/>
          <p14:tracePt t="16270" x="3281363" y="5411788"/>
          <p14:tracePt t="16287" x="3281363" y="5426075"/>
          <p14:tracePt t="16295" x="3281363" y="5440363"/>
          <p14:tracePt t="16304" x="3281363" y="5446713"/>
          <p14:tracePt t="16319" x="3281363" y="5461000"/>
          <p14:tracePt t="16324" x="3281363" y="5475288"/>
          <p14:tracePt t="16337" x="3267075" y="5475288"/>
          <p14:tracePt t="16344" x="3259138" y="5475288"/>
          <p14:tracePt t="16356" x="3244850" y="5475288"/>
          <p14:tracePt t="16366" x="3232150" y="5475288"/>
          <p14:tracePt t="16376" x="3217863" y="5475288"/>
          <p14:tracePt t="16427" x="3217863" y="5461000"/>
          <p14:tracePt t="16443" x="3217863" y="5446713"/>
          <p14:tracePt t="16501" x="3217863" y="5440363"/>
          <p14:tracePt t="16562" x="3232150" y="5440363"/>
          <p14:tracePt t="17182" x="3244850" y="5440363"/>
          <p14:tracePt t="17207" x="3259138" y="5440363"/>
          <p14:tracePt t="17238" x="3267075" y="5440363"/>
          <p14:tracePt t="17259" x="3281363" y="5440363"/>
          <p14:tracePt t="17307" x="3295650" y="5440363"/>
          <p14:tracePt t="17315" x="3295650" y="5446713"/>
          <p14:tracePt t="17340" x="3308350" y="5446713"/>
          <p14:tracePt t="17348" x="3308350" y="5461000"/>
          <p14:tracePt t="17364" x="3308350" y="5475288"/>
          <p14:tracePt t="17375" x="3308350" y="5489575"/>
          <p14:tracePt t="17380" x="3316288" y="5489575"/>
          <p14:tracePt t="17404" x="3316288" y="5495925"/>
          <p14:tracePt t="17409" x="3330575" y="5495925"/>
          <p14:tracePt t="17427" x="3330575" y="5510213"/>
          <p14:tracePt t="17437" x="3344863" y="5510213"/>
          <p14:tracePt t="17468" x="3359150" y="5524500"/>
          <p14:tracePt t="17489" x="3365500" y="5524500"/>
          <p14:tracePt t="17506" x="3379788" y="5524500"/>
          <p14:tracePt t="17534" x="3408363" y="5524500"/>
          <p14:tracePt t="17538" x="3414713" y="5524500"/>
          <p14:tracePt t="17548" x="3429000" y="5524500"/>
          <p14:tracePt t="17552" x="3443288" y="5524500"/>
          <p14:tracePt t="17568" x="3463925" y="5524500"/>
          <p14:tracePt t="17578" x="3478213" y="5524500"/>
          <p14:tracePt t="17594" x="3492500" y="5524500"/>
          <p14:tracePt t="17600" x="3506788" y="5524500"/>
          <p14:tracePt t="17610" x="3513138" y="5524500"/>
          <p14:tracePt t="17615" x="3527425" y="5524500"/>
          <p14:tracePt t="17633" x="3541713" y="5524500"/>
          <p14:tracePt t="17647" x="3556000" y="5524500"/>
          <p14:tracePt t="17689" x="3556000" y="5510213"/>
          <p14:tracePt t="17743" x="3541713" y="5510213"/>
          <p14:tracePt t="17752" x="3527425" y="5510213"/>
          <p14:tracePt t="17758" x="3506788" y="5495925"/>
          <p14:tracePt t="17768" x="3492500" y="5495925"/>
          <p14:tracePt t="17779" x="3478213" y="5495925"/>
          <p14:tracePt t="17784" x="3457575" y="5495925"/>
          <p14:tracePt t="17793" x="3443288" y="5495925"/>
          <p14:tracePt t="17798" x="3414713" y="5495925"/>
          <p14:tracePt t="17816" x="3408363" y="5489575"/>
          <p14:tracePt t="17824" x="3394075" y="5489575"/>
          <p14:tracePt t="17834" x="3379788" y="5489575"/>
          <p14:tracePt t="17839" x="3379788" y="5475288"/>
          <p14:tracePt t="17851" x="3365500" y="5475288"/>
          <p14:tracePt t="17864" x="3359150" y="5461000"/>
          <p14:tracePt t="17879" x="3359150" y="5446713"/>
          <p14:tracePt t="17897" x="3359150" y="5440363"/>
          <p14:tracePt t="17912" x="3359150" y="5426075"/>
          <p14:tracePt t="17927" x="3359150" y="5411788"/>
          <p14:tracePt t="17933" x="3359150" y="5397500"/>
          <p14:tracePt t="17950" x="3359150" y="5391150"/>
          <p14:tracePt t="17957" x="3365500" y="5391150"/>
          <p14:tracePt t="17968" x="3365500" y="5376863"/>
          <p14:tracePt t="17973" x="3379788" y="5376863"/>
          <p14:tracePt t="17982" x="3394075" y="5362575"/>
          <p14:tracePt t="17987" x="3408363" y="5362575"/>
          <p14:tracePt t="17997" x="3414713" y="5362575"/>
          <p14:tracePt t="18005" x="3429000" y="5348288"/>
          <p14:tracePt t="18015" x="3457575" y="5348288"/>
          <p14:tracePt t="18020" x="3463925" y="5348288"/>
          <p14:tracePt t="18033" x="3492500" y="5348288"/>
          <p14:tracePt t="18037" x="3506788" y="5348288"/>
          <p14:tracePt t="18046" x="3513138" y="5348288"/>
          <p14:tracePt t="18054" x="3527425" y="5348288"/>
          <p14:tracePt t="18063" x="3541713" y="5348288"/>
          <p14:tracePt t="18067" x="3562350" y="5348288"/>
          <p14:tracePt t="18077" x="3576638" y="5348288"/>
          <p14:tracePt t="18085" x="3605213" y="5348288"/>
          <p14:tracePt t="18095" x="3613150" y="5362575"/>
          <p14:tracePt t="18104" x="3625850" y="5376863"/>
          <p14:tracePt t="18111" x="3640138" y="5391150"/>
          <p14:tracePt t="18116" x="3654425" y="5397500"/>
          <p14:tracePt t="18123" x="3654425" y="5426075"/>
          <p14:tracePt t="18135" x="3662363" y="5440363"/>
          <p14:tracePt t="18140" x="3676650" y="5461000"/>
          <p14:tracePt t="18151" x="3676650" y="5489575"/>
          <p14:tracePt t="18156" x="3689350" y="5510213"/>
          <p14:tracePt t="18165" x="3703638" y="5545138"/>
          <p14:tracePt t="18170" x="3703638" y="5559425"/>
          <p14:tracePt t="18183" x="3703638" y="5573713"/>
          <p14:tracePt t="18188" x="3703638" y="5594350"/>
          <p14:tracePt t="18196" x="3703638" y="5608638"/>
          <p14:tracePt t="18218" x="3689350" y="5622925"/>
          <p14:tracePt t="18229" x="3662363" y="5622925"/>
          <p14:tracePt t="18234" x="3654425" y="5622925"/>
          <p14:tracePt t="18243" x="3625850" y="5622925"/>
          <p14:tracePt t="18252" x="3605213" y="5622925"/>
          <p14:tracePt t="18257" x="3562350" y="5622925"/>
          <p14:tracePt t="18268" x="3541713" y="5622925"/>
          <p14:tracePt t="18272" x="3513138" y="5622925"/>
          <p14:tracePt t="18281" x="3492500" y="5622925"/>
          <p14:tracePt t="18290" x="3463925" y="5622925"/>
          <p14:tracePt t="18298" x="3443288" y="5622925"/>
          <p14:tracePt t="18317" x="3429000" y="5622925"/>
          <p14:tracePt t="18321" x="3429000" y="5608638"/>
          <p14:tracePt t="18330" x="3414713" y="5608638"/>
          <p14:tracePt t="18339" x="3414713" y="5594350"/>
          <p14:tracePt t="18352" x="3414713" y="5588000"/>
          <p14:tracePt t="18422" x="3443288" y="5588000"/>
          <p14:tracePt t="18432" x="3463925" y="5588000"/>
          <p14:tracePt t="18443" x="3478213" y="5588000"/>
          <p14:tracePt t="18449" x="3513138" y="5588000"/>
          <p14:tracePt t="18457" x="3556000" y="5588000"/>
          <p14:tracePt t="18468" x="3576638" y="5588000"/>
          <p14:tracePt t="18473" x="3590925" y="5594350"/>
          <p14:tracePt t="18482" x="3613150" y="5594350"/>
          <p14:tracePt t="18486" x="3625850" y="5608638"/>
          <p14:tracePt t="18500" x="3640138" y="5608638"/>
          <p14:tracePt t="18512" x="3640138" y="5622925"/>
          <p14:tracePt t="18521" x="3654425" y="5622925"/>
          <p14:tracePt t="18545" x="3654425" y="5637213"/>
          <p14:tracePt t="18565" x="3654425" y="5645150"/>
          <p14:tracePt t="18605" x="3640138" y="5645150"/>
          <p14:tracePt t="18613" x="3625850" y="5645150"/>
          <p14:tracePt t="18623" x="3613150" y="5645150"/>
          <p14:tracePt t="18632" x="3590925" y="5645150"/>
          <p14:tracePt t="18637" x="3562350" y="5645150"/>
          <p14:tracePt t="18649" x="3556000" y="5645150"/>
          <p14:tracePt t="18654" x="3527425" y="5645150"/>
          <p14:tracePt t="18662" x="3513138" y="5645150"/>
          <p14:tracePt t="18670" x="3506788" y="5645150"/>
          <p14:tracePt t="18683" x="3478213" y="5645150"/>
          <p14:tracePt t="18684" x="3463925" y="5645150"/>
          <p14:tracePt t="18701" x="3457575" y="5645150"/>
          <p14:tracePt t="18701" x="3443288" y="5645150"/>
          <p14:tracePt t="18717" x="3429000" y="5645150"/>
          <p14:tracePt t="18717" x="3429000" y="5637213"/>
          <p14:tracePt t="18727" x="3414713" y="5637213"/>
          <p14:tracePt t="18740" x="3414713" y="5622925"/>
          <p14:tracePt t="18771" x="3414713" y="5608638"/>
          <p14:tracePt t="19330" x="3414713" y="5588000"/>
          <p14:tracePt t="19334" x="3429000" y="5573713"/>
          <p14:tracePt t="19345" x="3443288" y="5559425"/>
          <p14:tracePt t="19351" x="3457575" y="5545138"/>
          <p14:tracePt t="19361" x="3463925" y="5538788"/>
          <p14:tracePt t="19366" x="3463925" y="5524500"/>
          <p14:tracePt t="19374" x="3478213" y="5510213"/>
          <p14:tracePt t="19384" x="3492500" y="5510213"/>
          <p14:tracePt t="19389" x="3506788" y="5510213"/>
          <p14:tracePt t="19398" x="3506788" y="5495925"/>
          <p14:tracePt t="19407" x="3513138" y="5495925"/>
          <p14:tracePt t="19422" x="3527425" y="5495925"/>
          <p14:tracePt t="19447" x="3541713" y="5495925"/>
          <p14:tracePt t="19460" x="3556000" y="5495925"/>
          <p14:tracePt t="19485" x="3562350" y="5495925"/>
          <p14:tracePt t="19564" x="3562350" y="5510213"/>
          <p14:tracePt t="19597" x="3562350" y="5524500"/>
          <p14:tracePt t="19622" x="3556000" y="5524500"/>
          <p14:tracePt t="19630" x="3556000" y="5538788"/>
          <p14:tracePt t="19639" x="3527425" y="5538788"/>
          <p14:tracePt t="19645" x="3506788" y="5545138"/>
          <p14:tracePt t="19660" x="3457575" y="5545138"/>
          <p14:tracePt t="19670" x="3443288" y="5545138"/>
          <p14:tracePt t="19674" x="3429000" y="5545138"/>
          <p14:tracePt t="19684" x="3408363" y="5545138"/>
          <p14:tracePt t="19702" x="3394075" y="5545138"/>
          <p14:tracePt t="19712" x="3379788" y="5545138"/>
          <p14:tracePt t="19717" x="3379788" y="5538788"/>
          <p14:tracePt t="19729" x="3379788" y="5524500"/>
          <p14:tracePt t="19738" x="3365500" y="5510213"/>
          <p14:tracePt t="19756" x="3365500" y="5495925"/>
          <p14:tracePt t="19770" x="3365500" y="5489575"/>
          <p14:tracePt t="19783" x="3365500" y="5475288"/>
          <p14:tracePt t="19787" x="3365500" y="5461000"/>
          <p14:tracePt t="19803" x="3365500" y="5446713"/>
          <p14:tracePt t="19820" x="3379788" y="5440363"/>
          <p14:tracePt t="19834" x="3394075" y="5426075"/>
          <p14:tracePt t="19844" x="3414713" y="5426075"/>
          <p14:tracePt t="19849" x="3429000" y="5411788"/>
          <p14:tracePt t="19858" x="3443288" y="5397500"/>
          <p14:tracePt t="19868" x="3478213" y="5397500"/>
          <p14:tracePt t="19879" x="3492500" y="5397500"/>
          <p14:tracePt t="19884" x="3513138" y="5397500"/>
          <p14:tracePt t="19888" x="3541713" y="5397500"/>
          <p14:tracePt t="19897" x="3562350" y="5397500"/>
          <p14:tracePt t="19906" x="3576638" y="5397500"/>
          <p14:tracePt t="19915" x="3590925" y="5397500"/>
          <p14:tracePt t="19920" x="3613150" y="5397500"/>
          <p14:tracePt t="19933" x="3625850" y="5411788"/>
          <p14:tracePt t="19946" x="3640138" y="5426075"/>
          <p14:tracePt t="19968" x="3654425" y="5440363"/>
          <p14:tracePt t="20056" x="3640138" y="5426075"/>
          <p14:tracePt t="20065" x="3640138" y="5397500"/>
          <p14:tracePt t="20070" x="3625850" y="5376863"/>
          <p14:tracePt t="20083" x="3625850" y="5362575"/>
          <p14:tracePt t="20087" x="3613150" y="5340350"/>
          <p14:tracePt t="20100" x="3613150" y="5313363"/>
          <p14:tracePt t="20105" x="3613150" y="5276850"/>
          <p14:tracePt t="20111" x="3613150" y="5249863"/>
          <p14:tracePt t="20124" x="3613150" y="5241925"/>
          <p14:tracePt t="20129" x="3613150" y="5227638"/>
          <p14:tracePt t="20135" x="3613150" y="5213350"/>
          <p14:tracePt t="20157" x="3613150" y="5200650"/>
          <p14:tracePt t="20213" x="3625850" y="5200650"/>
          <p14:tracePt t="20239" x="3625850" y="5213350"/>
          <p14:tracePt t="20268" x="3625850" y="5227638"/>
          <p14:tracePt t="20281" x="3625850" y="5241925"/>
          <p14:tracePt t="20285" x="3625850" y="5249863"/>
          <p14:tracePt t="20295" x="3625850" y="5264150"/>
          <p14:tracePt t="20302" x="3625850" y="5276850"/>
          <p14:tracePt t="20312" x="3625850" y="5291138"/>
          <p14:tracePt t="20317" x="3625850" y="5313363"/>
          <p14:tracePt t="20327" x="3625850" y="5327650"/>
          <p14:tracePt t="20332" x="3625850" y="5340350"/>
          <p14:tracePt t="20341" x="3625850" y="5362575"/>
          <p14:tracePt t="20355" x="3625850" y="5376863"/>
          <p14:tracePt t="20364" x="3613150" y="5391150"/>
          <p14:tracePt t="20378" x="3605213" y="5391150"/>
          <p14:tracePt t="20383" x="3605213" y="5397500"/>
          <p14:tracePt t="20389" x="3590925" y="5397500"/>
          <p14:tracePt t="20398" x="3590925" y="5411788"/>
          <p14:tracePt t="20413" x="3576638" y="5411788"/>
          <p14:tracePt t="20497" x="3576638" y="5397500"/>
          <p14:tracePt t="20515" x="3576638" y="5391150"/>
          <p14:tracePt t="20532" x="3576638" y="5376863"/>
          <p14:tracePt t="20548" x="3590925" y="5362575"/>
          <p14:tracePt t="20556" x="3605213" y="5348288"/>
          <p14:tracePt t="20562" x="3613150" y="5348288"/>
          <p14:tracePt t="20570" x="3654425" y="5340350"/>
          <p14:tracePt t="20583" x="3676650" y="5340350"/>
          <p14:tracePt t="20588" x="3703638" y="5327650"/>
          <p14:tracePt t="20597" x="3711575" y="5327650"/>
          <p14:tracePt t="20602" x="3740150" y="5327650"/>
          <p14:tracePt t="20612" x="3760788" y="5327650"/>
          <p14:tracePt t="20617" x="3775075" y="5327650"/>
          <p14:tracePt t="20627" x="3803650" y="5327650"/>
          <p14:tracePt t="20643" x="3810000" y="5327650"/>
          <p14:tracePt t="20657" x="3824288" y="5327650"/>
          <p14:tracePt t="20665" x="3824288" y="5340350"/>
          <p14:tracePt t="20682" x="3838575" y="5348288"/>
          <p14:tracePt t="20690" x="3838575" y="5362575"/>
          <p14:tracePt t="20722" x="3838575" y="5376863"/>
          <p14:tracePt t="20730" x="3824288" y="5376863"/>
          <p14:tracePt t="20738" x="3803650" y="5391150"/>
          <p14:tracePt t="20749" x="3789363" y="5391150"/>
          <p14:tracePt t="20754" x="3760788" y="5397500"/>
          <p14:tracePt t="20763" x="3725863" y="5411788"/>
          <p14:tracePt t="20772" x="3703638" y="5411788"/>
          <p14:tracePt t="20779" x="3654425" y="5426075"/>
          <p14:tracePt t="20785" x="3625850" y="5426075"/>
          <p14:tracePt t="20796" x="3590925" y="5426075"/>
          <p14:tracePt t="20801" x="3576638" y="5426075"/>
          <p14:tracePt t="20810" x="3541713" y="5426075"/>
          <p14:tracePt t="20818" x="3527425" y="5426075"/>
          <p14:tracePt t="20823" x="3513138" y="5426075"/>
          <p14:tracePt t="20843" x="3506788" y="5426075"/>
          <p14:tracePt t="20848" x="3506788" y="5411788"/>
          <p14:tracePt t="20856" x="3506788" y="5397500"/>
          <p14:tracePt t="20876" x="3506788" y="5391150"/>
          <p14:tracePt t="20887" x="3506788" y="5376863"/>
          <p14:tracePt t="20903" x="3506788" y="5362575"/>
          <p14:tracePt t="20919" x="3506788" y="5348288"/>
          <p14:tracePt t="20951" x="3513138" y="5348288"/>
          <p14:tracePt t="20960" x="3513138" y="5340350"/>
          <p14:tracePt t="20968" x="3527425" y="5340350"/>
          <p14:tracePt t="20979" x="3556000" y="5340350"/>
          <p14:tracePt t="20984" x="3562350" y="5340350"/>
          <p14:tracePt t="20993" x="3576638" y="5340350"/>
          <p14:tracePt t="20998" x="3613150" y="5340350"/>
          <p14:tracePt t="21012" x="3625850" y="5340350"/>
          <p14:tracePt t="21013" x="3640138" y="5340350"/>
          <p14:tracePt t="21022" x="3662363" y="5340350"/>
          <p14:tracePt t="21031" x="3676650" y="5340350"/>
          <p14:tracePt t="21037" x="3689350" y="5340350"/>
          <p14:tracePt t="21050" x="3703638" y="5340350"/>
          <p14:tracePt t="21063" x="3711575" y="5348288"/>
          <p14:tracePt t="21074" x="3711575" y="5362575"/>
          <p14:tracePt t="21079" x="3725863" y="5376863"/>
          <p14:tracePt t="21085" x="3725863" y="5391150"/>
          <p14:tracePt t="21095" x="3725863" y="5411788"/>
          <p14:tracePt t="21102" x="3725863" y="5440363"/>
          <p14:tracePt t="21112" x="3725863" y="5489575"/>
          <p14:tracePt t="21117" x="3725863" y="5495925"/>
          <p14:tracePt t="21127" x="3711575" y="5559425"/>
          <p14:tracePt t="21132" x="3703638" y="5588000"/>
          <p14:tracePt t="21146" x="3676650" y="5608638"/>
          <p14:tracePt t="21152" x="3654425" y="5645150"/>
          <p14:tracePt t="21156" x="3640138" y="5686425"/>
          <p14:tracePt t="21166" x="3613150" y="5708650"/>
          <p14:tracePt t="21171" x="3590925" y="5721350"/>
          <p14:tracePt t="21180" x="3576638" y="5743575"/>
          <p14:tracePt t="21189" x="3562350" y="5757863"/>
          <p14:tracePt t="21198" x="3556000" y="5757863"/>
          <p14:tracePt t="21216" x="3556000" y="5772150"/>
          <p14:tracePt t="21220" x="3541713" y="5772150"/>
          <p14:tracePt t="21269" x="3541713" y="5757863"/>
          <p14:tracePt t="21293" x="3541713" y="5743575"/>
          <p14:tracePt t="21306" x="3541713" y="5735638"/>
          <p14:tracePt t="21314" x="3556000" y="5735638"/>
          <p14:tracePt t="21322" x="3556000" y="5721350"/>
          <p14:tracePt t="21332" x="3562350" y="5708650"/>
          <p14:tracePt t="21340" x="3576638" y="5686425"/>
          <p14:tracePt t="21359" x="3625850" y="5657850"/>
          <p14:tracePt t="21363" x="3662363" y="5637213"/>
          <p14:tracePt t="21376" x="3711575" y="5622925"/>
          <p14:tracePt t="21376" x="3752850" y="5594350"/>
          <p14:tracePt t="21391" x="3789363" y="5573713"/>
          <p14:tracePt t="21396" x="3824288" y="5559425"/>
          <p14:tracePt t="21406" x="3852863" y="5559425"/>
          <p14:tracePt t="21411" x="3873500" y="5545138"/>
          <p14:tracePt t="21420" x="3902075" y="5545138"/>
          <p14:tracePt t="21424" x="3902075" y="5538788"/>
          <p14:tracePt t="21432" x="3908425" y="5538788"/>
          <p14:tracePt t="21443" x="3922713" y="5538788"/>
          <p14:tracePt t="21458" x="3937000" y="5538788"/>
          <p14:tracePt t="21497" x="3937000" y="5545138"/>
          <p14:tracePt t="21506" x="3908425" y="5545138"/>
          <p14:tracePt t="21511" x="3902075" y="5545138"/>
          <p14:tracePt t="21525" x="3873500" y="5559425"/>
          <p14:tracePt t="21535" x="3824288" y="5559425"/>
          <p14:tracePt t="21536" x="3803650" y="5573713"/>
          <p14:tracePt t="21545" x="3760788" y="5588000"/>
          <p14:tracePt t="21554" x="3725863" y="5588000"/>
          <p14:tracePt t="21563" x="3703638" y="5594350"/>
          <p14:tracePt t="21571" x="3662363" y="5594350"/>
          <p14:tracePt t="21579" x="3640138" y="5594350"/>
          <p14:tracePt t="21584" x="3625850" y="5594350"/>
          <p14:tracePt t="21593" x="3613150" y="5594350"/>
          <p14:tracePt t="21601" x="3605213" y="5594350"/>
          <p14:tracePt t="21615" x="3590925" y="5594350"/>
          <p14:tracePt t="21647" x="3590925" y="5588000"/>
          <p14:tracePt t="21664" x="3590925" y="5573713"/>
          <p14:tracePt t="21670" x="3590925" y="5559425"/>
          <p14:tracePt t="21686" x="3590925" y="5545138"/>
          <p14:tracePt t="21725" x="3605213" y="5545138"/>
          <p14:tracePt t="21798" x="3605213" y="5559425"/>
          <p14:tracePt t="21829" x="3605213" y="5573713"/>
          <p14:tracePt t="21844" x="3556000" y="5588000"/>
          <p14:tracePt t="21860" x="3463925" y="5588000"/>
          <p14:tracePt t="21869" x="3443288" y="5594350"/>
          <p14:tracePt t="21883" x="3394075" y="5594350"/>
          <p14:tracePt t="21884" x="3344863" y="5594350"/>
          <p14:tracePt t="21894" x="3281363" y="5594350"/>
          <p14:tracePt t="21903" x="3244850" y="5594350"/>
          <p14:tracePt t="21910" x="3217863" y="5594350"/>
          <p14:tracePt t="21918" x="3209925" y="5594350"/>
          <p14:tracePt t="21927" x="3181350" y="5594350"/>
          <p14:tracePt t="21937" x="3168650" y="5594350"/>
          <p14:tracePt t="22037" x="3181350" y="5594350"/>
          <p14:tracePt t="22070" x="3195638" y="5594350"/>
          <p14:tracePt t="22076" x="3217863" y="5594350"/>
          <p14:tracePt t="22086" x="3259138" y="5594350"/>
          <p14:tracePt t="22090" x="3281363" y="5594350"/>
          <p14:tracePt t="22099" x="3330575" y="5594350"/>
          <p14:tracePt t="22119" x="3429000" y="5594350"/>
          <p14:tracePt t="22123" x="3541713" y="5594350"/>
          <p14:tracePt t="22132" x="3605213" y="5588000"/>
          <p14:tracePt t="22141" x="3703638" y="5588000"/>
          <p14:tracePt t="22151" x="3740150" y="5588000"/>
          <p14:tracePt t="22158" x="3838575" y="5573713"/>
          <p14:tracePt t="22164" x="3873500" y="5573713"/>
          <p14:tracePt t="22172" x="3937000" y="5573713"/>
          <p14:tracePt t="22181" x="4000500" y="5573713"/>
          <p14:tracePt t="22186" x="4049713" y="5573713"/>
          <p14:tracePt t="22199" x="4084638" y="5573713"/>
          <p14:tracePt t="22204" x="4121150" y="5573713"/>
          <p14:tracePt t="22210" x="4148138" y="5573713"/>
          <p14:tracePt t="22217" x="4184650" y="5573713"/>
          <p14:tracePt t="22226" x="4219575" y="5573713"/>
          <p14:tracePt t="22237" x="4233863" y="5573713"/>
          <p14:tracePt t="22242" x="4248150" y="5573713"/>
          <p14:tracePt t="22252" x="4268788" y="5573713"/>
          <p14:tracePt t="22257" x="4283075" y="5573713"/>
          <p14:tracePt t="22270" x="4297363" y="5588000"/>
          <p14:tracePt t="22280" x="4303713" y="5588000"/>
          <p14:tracePt t="22300" x="4318000" y="5588000"/>
          <p14:tracePt t="22399" x="4318000" y="5594350"/>
          <p14:tracePt t="22589" x="4303713" y="5594350"/>
          <p14:tracePt t="22606" x="4297363" y="5594350"/>
          <p14:tracePt t="22622" x="4283075" y="5594350"/>
          <p14:tracePt t="22642" x="4233863" y="5594350"/>
          <p14:tracePt t="22647" x="4184650" y="5594350"/>
          <p14:tracePt t="22660" x="4148138" y="5594350"/>
          <p14:tracePt t="22660" x="4084638" y="5594350"/>
          <p14:tracePt t="22673" x="4057650" y="5594350"/>
          <p14:tracePt t="22677" x="4021138" y="5594350"/>
          <p14:tracePt t="22686" x="3971925" y="5594350"/>
          <p14:tracePt t="22698" x="3937000" y="5608638"/>
          <p14:tracePt t="22709" x="3902075" y="5608638"/>
          <p14:tracePt t="22710" x="3852863" y="5608638"/>
          <p14:tracePt t="22721" x="3824288" y="5622925"/>
          <p14:tracePt t="22726" x="3810000" y="5622925"/>
          <p14:tracePt t="22735" x="3789363" y="5622925"/>
          <p14:tracePt t="22740" x="3760788" y="5637213"/>
          <p14:tracePt t="22749" x="3752850" y="5637213"/>
          <p14:tracePt t="22759" x="3725863" y="5645150"/>
          <p14:tracePt t="22774" x="3703638" y="5645150"/>
          <p14:tracePt t="22791" x="3689350" y="5645150"/>
          <p14:tracePt t="22795" x="3662363" y="5645150"/>
          <p14:tracePt t="22811" x="3640138" y="5657850"/>
          <p14:tracePt t="22825" x="3625850" y="5657850"/>
          <p14:tracePt t="22829" x="3613150" y="5657850"/>
          <p14:tracePt t="22840" x="3576638" y="5657850"/>
          <p14:tracePt t="22844" x="3556000" y="5657850"/>
          <p14:tracePt t="22854" x="3527425" y="5672138"/>
          <p14:tracePt t="22859" x="3492500" y="5672138"/>
          <p14:tracePt t="22871" x="3463925" y="5672138"/>
          <p14:tracePt t="22875" x="3414713" y="5686425"/>
          <p14:tracePt t="22887" x="3394075" y="5694363"/>
          <p14:tracePt t="22893" x="3365500" y="5694363"/>
          <p14:tracePt t="22902" x="3344863" y="5694363"/>
          <p14:tracePt t="22907" x="3330575" y="5694363"/>
          <p14:tracePt t="22916" x="3308350" y="5694363"/>
          <p14:tracePt t="22926" x="3295650" y="5694363"/>
          <p14:tracePt t="22941" x="3281363" y="5694363"/>
          <p14:tracePt t="23025" x="3295650" y="5694363"/>
          <p14:tracePt t="23051" x="3308350" y="5694363"/>
          <p14:tracePt t="23056" x="3330575" y="5694363"/>
          <p14:tracePt t="23070" x="3365500" y="5694363"/>
          <p14:tracePt t="23074" x="3429000" y="5694363"/>
          <p14:tracePt t="23087" x="3492500" y="5694363"/>
          <p14:tracePt t="23092" x="3562350" y="5694363"/>
          <p14:tracePt t="23097" x="3654425" y="5686425"/>
          <p14:tracePt t="23105" x="3711575" y="5672138"/>
          <p14:tracePt t="23114" x="3810000" y="5672138"/>
          <p14:tracePt t="23123" x="3852863" y="5657850"/>
          <p14:tracePt t="23132" x="3908425" y="5657850"/>
          <p14:tracePt t="23137" x="3986213" y="5657850"/>
          <p14:tracePt t="23150" x="4035425" y="5657850"/>
          <p14:tracePt t="23154" x="4148138" y="5657850"/>
          <p14:tracePt t="23162" x="4170363" y="5657850"/>
          <p14:tracePt t="23170" x="4248150" y="5657850"/>
          <p14:tracePt t="23179" x="4297363" y="5657850"/>
          <p14:tracePt t="23184" x="4346575" y="5657850"/>
          <p14:tracePt t="23193" x="4402138" y="5657850"/>
          <p14:tracePt t="23205" x="4445000" y="5657850"/>
          <p14:tracePt t="23210" x="4494213" y="5657850"/>
          <p14:tracePt t="23215" x="4529138" y="5657850"/>
          <p14:tracePt t="23224" x="4565650" y="5657850"/>
          <p14:tracePt t="23234" x="4614863" y="5657850"/>
          <p14:tracePt t="23239" x="4649788" y="5645150"/>
          <p14:tracePt t="23251" x="4678363" y="5645150"/>
          <p14:tracePt t="23256" x="4713288" y="5645150"/>
          <p14:tracePt t="23265" x="4741863" y="5645150"/>
          <p14:tracePt t="23270" x="4762500" y="5645150"/>
          <p14:tracePt t="23283" x="4776788" y="5645150"/>
          <p14:tracePt t="23287" x="4791075" y="5645150"/>
          <p14:tracePt t="23295" x="4797425" y="5645150"/>
          <p14:tracePt t="23303" x="4811713" y="5645150"/>
          <p14:tracePt t="23320" x="4826000" y="5645150"/>
          <p14:tracePt t="23335" x="4840288" y="5645150"/>
          <p14:tracePt t="23636" x="4826000" y="5645150"/>
          <p14:tracePt t="23653" x="4811713" y="5645150"/>
          <p14:tracePt t="23668" x="4797425" y="5645150"/>
          <p14:tracePt t="23679" x="4776788" y="5645150"/>
          <p14:tracePt t="23684" x="4741863" y="5645150"/>
          <p14:tracePt t="23694" x="4713288" y="5645150"/>
          <p14:tracePt t="23699" x="4664075" y="5645150"/>
          <p14:tracePt t="23708" x="4600575" y="5645150"/>
          <p14:tracePt t="23718" x="4543425" y="5645150"/>
          <p14:tracePt t="23723" x="4465638" y="5645150"/>
          <p14:tracePt t="23734" x="4381500" y="5645150"/>
          <p14:tracePt t="23739" x="4352925" y="5645150"/>
          <p14:tracePt t="23748" x="4283075" y="5645150"/>
          <p14:tracePt t="23756" x="4219575" y="5645150"/>
          <p14:tracePt t="23766" x="4148138" y="5637213"/>
          <p14:tracePt t="23771" x="4098925" y="5637213"/>
          <p14:tracePt t="23780" x="4035425" y="5637213"/>
          <p14:tracePt t="23785" x="3986213" y="5637213"/>
          <p14:tracePt t="23798" x="3951288" y="5637213"/>
          <p14:tracePt t="23802" x="3902075" y="5637213"/>
          <p14:tracePt t="23811" x="3859213" y="5637213"/>
          <p14:tracePt t="23819" x="3824288" y="5637213"/>
          <p14:tracePt t="23829" x="3803650" y="5637213"/>
          <p14:tracePt t="23834" x="3775075" y="5622925"/>
          <p14:tracePt t="23843" x="3752850" y="5622925"/>
          <p14:tracePt t="23849" x="3725863" y="5622925"/>
          <p14:tracePt t="23857" x="3711575" y="5622925"/>
          <p14:tracePt t="23868" x="3703638" y="5622925"/>
          <p14:tracePt t="23872" x="3689350" y="5622925"/>
          <p14:tracePt t="23905" x="3676650" y="5622925"/>
          <p14:tracePt t="23930" x="3662363" y="5622925"/>
          <p14:tracePt t="23951" x="3654425" y="5637213"/>
          <p14:tracePt t="23964" x="3640138" y="5637213"/>
          <p14:tracePt t="23977" x="3613150" y="5637213"/>
          <p14:tracePt t="23985" x="3605213" y="5637213"/>
          <p14:tracePt t="23996" x="3576638" y="5645150"/>
          <p14:tracePt t="24001" x="3562350" y="5645150"/>
          <p14:tracePt t="24010" x="3541713" y="5645150"/>
          <p14:tracePt t="24015" x="3513138" y="5645150"/>
          <p14:tracePt t="24025" x="3478213" y="5657850"/>
          <p14:tracePt t="24034" x="3457575" y="5657850"/>
          <p14:tracePt t="24039" x="3429000" y="5657850"/>
          <p14:tracePt t="24048" x="3394075" y="5657850"/>
          <p14:tracePt t="24057" x="3359150" y="5657850"/>
          <p14:tracePt t="24071" x="3316288" y="5657850"/>
          <p14:tracePt t="24071" x="3281363" y="5657850"/>
          <p14:tracePt t="24083" x="3259138" y="5657850"/>
          <p14:tracePt t="24087" x="3232150" y="5657850"/>
          <p14:tracePt t="24095" x="3217863" y="5657850"/>
          <p14:tracePt t="24104" x="3209925" y="5657850"/>
          <p14:tracePt t="24117" x="3195638" y="5657850"/>
          <p14:tracePt t="24145" x="3195638" y="5645150"/>
          <p14:tracePt t="24240" x="3209925" y="5645150"/>
          <p14:tracePt t="24245" x="3232150" y="5645150"/>
          <p14:tracePt t="24253" x="3259138" y="5645150"/>
          <p14:tracePt t="24266" x="3295650" y="5645150"/>
          <p14:tracePt t="24274" x="3316288" y="5645150"/>
          <p14:tracePt t="24279" x="3365500" y="5645150"/>
          <p14:tracePt t="24287" x="3408363" y="5645150"/>
          <p14:tracePt t="24291" x="3457575" y="5645150"/>
          <p14:tracePt t="24301" x="3506788" y="5645150"/>
          <p14:tracePt t="24313" x="3541713" y="5645150"/>
          <p14:tracePt t="24318" x="3590925" y="5645150"/>
          <p14:tracePt t="24327" x="3625850" y="5645150"/>
          <p14:tracePt t="24332" x="3654425" y="5645150"/>
          <p14:tracePt t="24341" x="3676650" y="5637213"/>
          <p14:tracePt t="24351" x="3703638" y="5637213"/>
          <p14:tracePt t="24355" x="3725863" y="5637213"/>
          <p14:tracePt t="24364" x="3740150" y="5637213"/>
          <p14:tracePt t="24379" x="3752850" y="5622925"/>
          <p14:tracePt t="24379" x="3760788" y="5622925"/>
          <p14:tracePt t="24388" x="3789363" y="5622925"/>
          <p14:tracePt t="24398" x="3803650" y="5622925"/>
          <p14:tracePt t="24405" x="3810000" y="5622925"/>
          <p14:tracePt t="24418" x="3824288" y="5608638"/>
          <p14:tracePt t="24433" x="3838575" y="5608638"/>
          <p14:tracePt t="24438" x="3852863" y="5608638"/>
          <p14:tracePt t="24452" x="3859213" y="5608638"/>
          <p14:tracePt t="24462" x="3873500" y="5608638"/>
          <p14:tracePt t="24490" x="3887788" y="5608638"/>
          <p14:tracePt t="24876" x="3902075" y="5608638"/>
          <p14:tracePt t="24882" x="3908425" y="5608638"/>
          <p14:tracePt t="24887" x="3922713" y="5608638"/>
          <p14:tracePt t="24899" x="3937000" y="5608638"/>
          <p14:tracePt t="24904" x="3957638" y="5608638"/>
          <p14:tracePt t="24916" x="3986213" y="5622925"/>
          <p14:tracePt t="24920" x="4000500" y="5622925"/>
          <p14:tracePt t="24931" x="4021138" y="5622925"/>
          <p14:tracePt t="24936" x="4049713" y="5622925"/>
          <p14:tracePt t="24946" x="4057650" y="5637213"/>
          <p14:tracePt t="24951" x="4070350" y="5637213"/>
          <p14:tracePt t="24960" x="4084638" y="5637213"/>
          <p14:tracePt t="24965" x="4098925" y="5637213"/>
          <p14:tracePt t="25000" x="4106863" y="5637213"/>
          <p14:tracePt t="25442" x="4121150" y="5637213"/>
          <p14:tracePt t="25448" x="4148138" y="5637213"/>
          <p14:tracePt t="25457" x="4170363" y="5637213"/>
          <p14:tracePt t="25468" x="4205288" y="5637213"/>
          <p14:tracePt t="25473" x="4233863" y="5645150"/>
          <p14:tracePt t="25485" x="4254500" y="5645150"/>
          <p14:tracePt t="25490" x="4268788" y="5657850"/>
          <p14:tracePt t="25496" x="4297363" y="5657850"/>
          <p14:tracePt t="25506" x="4303713" y="5657850"/>
          <p14:tracePt t="25511" x="4318000" y="5657850"/>
          <p14:tracePt t="25528" x="4332288" y="5657850"/>
          <p14:tracePt t="25528" x="4346575" y="5657850"/>
          <p14:tracePt t="25537" x="4352925" y="5657850"/>
          <p14:tracePt t="25553" x="4367213" y="5657850"/>
          <p14:tracePt t="25562" x="4381500" y="5657850"/>
          <p14:tracePt t="25590" x="4395788" y="5657850"/>
          <p14:tracePt t="25616" x="4402138" y="5657850"/>
          <p14:tracePt t="25670" x="4416425" y="5657850"/>
          <p14:tracePt t="27129" x="4445000" y="5657850"/>
          <p14:tracePt t="27140" x="4465638" y="5657850"/>
          <p14:tracePt t="27146" x="4494213" y="5657850"/>
          <p14:tracePt t="27155" x="4529138" y="5672138"/>
          <p14:tracePt t="27162" x="4565650" y="5686425"/>
          <p14:tracePt t="27178" x="4641850" y="5686425"/>
          <p14:tracePt t="27186" x="4664075" y="5694363"/>
          <p14:tracePt t="27191" x="4699000" y="5694363"/>
          <p14:tracePt t="27206" x="4727575" y="5694363"/>
          <p14:tracePt t="27210" x="4762500" y="5708650"/>
          <p14:tracePt t="27216" x="4776788" y="5708650"/>
          <p14:tracePt t="27224" x="4797425" y="5708650"/>
          <p14:tracePt t="27234" x="4811713" y="5708650"/>
          <p14:tracePt t="27239" x="4840288" y="5721350"/>
          <p14:tracePt t="27251" x="4846638" y="5721350"/>
          <p14:tracePt t="27255" x="4860925" y="5721350"/>
          <p14:tracePt t="27264" x="4875213" y="5721350"/>
          <p14:tracePt t="27272" x="4895850" y="5721350"/>
          <p14:tracePt t="27286" x="4924425" y="5735638"/>
          <p14:tracePt t="27300" x="4938713" y="5735638"/>
          <p14:tracePt t="27304" x="4946650" y="5735638"/>
          <p14:tracePt t="27312" x="4959350" y="5735638"/>
          <p14:tracePt t="27320" x="4973638" y="5743575"/>
          <p14:tracePt t="27335" x="4987925" y="5743575"/>
          <p14:tracePt t="27345" x="4995863" y="5743575"/>
          <p14:tracePt t="27358" x="5010150" y="5743575"/>
          <p14:tracePt t="27399" x="5022850" y="5743575"/>
          <p14:tracePt t="27495" x="5037138" y="5743575"/>
          <p14:tracePt t="27532" x="5045075" y="5743575"/>
          <p14:tracePt t="27557" x="5059363" y="5743575"/>
          <p14:tracePt t="27585" x="5059363" y="5757863"/>
          <p14:tracePt t="27589" x="5073650" y="5757863"/>
          <p14:tracePt t="27613" x="5086350" y="5757863"/>
          <p14:tracePt t="27632" x="5094288" y="5757863"/>
          <p14:tracePt t="27637" x="5108575" y="5757863"/>
          <p14:tracePt t="27652" x="5122863" y="5772150"/>
          <p14:tracePt t="27673" x="5137150" y="5772150"/>
          <p14:tracePt t="27684" x="5143500" y="5772150"/>
          <p14:tracePt t="27716" x="5157788" y="5772150"/>
          <p14:tracePt t="28088" x="5143500" y="5772150"/>
          <p14:tracePt t="28104" x="5137150" y="5757863"/>
          <p14:tracePt t="28119" x="5108575" y="5743575"/>
          <p14:tracePt t="28127" x="5094288" y="5743575"/>
          <p14:tracePt t="28137" x="5086350" y="5743575"/>
          <p14:tracePt t="28143" x="5059363" y="5743575"/>
          <p14:tracePt t="28152" x="5045075" y="5735638"/>
          <p14:tracePt t="28157" x="5022850" y="5735638"/>
          <p14:tracePt t="28166" x="4995863" y="5735638"/>
          <p14:tracePt t="28176" x="4987925" y="5721350"/>
          <p14:tracePt t="28188" x="4959350" y="5721350"/>
          <p14:tracePt t="28193" x="4938713" y="5721350"/>
          <p14:tracePt t="28197" x="4910138" y="5708650"/>
          <p14:tracePt t="28208" x="4889500" y="5708650"/>
          <p14:tracePt t="28215" x="4875213" y="5708650"/>
          <p14:tracePt t="28226" x="4846638" y="5694363"/>
          <p14:tracePt t="28231" x="4840288" y="5694363"/>
          <p14:tracePt t="28244" x="4811713" y="5694363"/>
          <p14:tracePt t="28258" x="4797425" y="5694363"/>
          <p14:tracePt t="28262" x="4797425" y="5686425"/>
          <p14:tracePt t="28274" x="4791075" y="5686425"/>
          <p14:tracePt t="28286" x="4776788" y="5686425"/>
          <p14:tracePt t="28308" x="4762500" y="5686425"/>
          <p14:tracePt t="28333" x="4762500" y="5672138"/>
          <p14:tracePt t="30432" x="4748213" y="5672138"/>
          <p14:tracePt t="30445" x="4741863" y="5672138"/>
          <p14:tracePt t="30456" x="4713288" y="5686425"/>
          <p14:tracePt t="30465" x="4713288" y="5694363"/>
          <p14:tracePt t="30477" x="4699000" y="5694363"/>
          <p14:tracePt t="30478" x="4692650" y="5708650"/>
          <p14:tracePt t="30492" x="4678363" y="5708650"/>
          <p14:tracePt t="30504" x="4664075" y="5721350"/>
          <p14:tracePt t="30514" x="4649788" y="5721350"/>
          <p14:tracePt t="30518" x="4641850" y="5735638"/>
          <p14:tracePt t="30535" x="4629150" y="5735638"/>
          <p14:tracePt t="30546" x="4629150" y="5743575"/>
          <p14:tracePt t="30560" x="4614863" y="5743575"/>
          <p14:tracePt t="31024" x="4629150" y="5743575"/>
          <p14:tracePt t="31145" x="4641850" y="5743575"/>
          <p14:tracePt t="31207" x="4649788" y="5743575"/>
          <p14:tracePt t="31222" x="4664075" y="5743575"/>
          <p14:tracePt t="31239" x="4692650" y="5735638"/>
          <p14:tracePt t="31246" x="4699000" y="5735638"/>
          <p14:tracePt t="31256" x="4727575" y="5735638"/>
          <p14:tracePt t="31265" x="4727575" y="5721350"/>
          <p14:tracePt t="31269" x="4748213" y="5721350"/>
          <p14:tracePt t="31286" x="4776788" y="5721350"/>
          <p14:tracePt t="31286" x="4791075" y="5721350"/>
          <p14:tracePt t="31295" x="4811713" y="5721350"/>
          <p14:tracePt t="31303" x="4840288" y="5721350"/>
          <p14:tracePt t="31314" x="4846638" y="5708650"/>
          <p14:tracePt t="31319" x="4875213" y="5708650"/>
          <p14:tracePt t="31328" x="4895850" y="5708650"/>
          <p14:tracePt t="31336" x="4910138" y="5694363"/>
          <p14:tracePt t="31346" x="4924425" y="5694363"/>
          <p14:tracePt t="31350" x="4946650" y="5694363"/>
          <p14:tracePt t="31362" x="4959350" y="5686425"/>
          <p14:tracePt t="31367" x="4973638" y="5686425"/>
          <p14:tracePt t="31377" x="4987925" y="5686425"/>
          <p14:tracePt t="31391" x="4995863" y="5672138"/>
          <p14:tracePt t="31401" x="5010150" y="5672138"/>
          <p14:tracePt t="31416" x="5022850" y="5672138"/>
          <p14:tracePt t="31421" x="5022850" y="5657850"/>
          <p14:tracePt t="31445" x="5037138" y="5657850"/>
          <p14:tracePt t="31541" x="5037138" y="5645150"/>
          <p14:tracePt t="35303" x="5022850" y="5645150"/>
          <p14:tracePt t="35319" x="5010150" y="5645150"/>
          <p14:tracePt t="35328" x="4995863" y="5645150"/>
          <p14:tracePt t="35333" x="4987925" y="5645150"/>
          <p14:tracePt t="35342" x="4973638" y="5645150"/>
          <p14:tracePt t="35356" x="4946650" y="5657850"/>
          <p14:tracePt t="35361" x="4938713" y="5657850"/>
          <p14:tracePt t="35366" x="4924425" y="5672138"/>
          <p14:tracePt t="35377" x="4895850" y="5672138"/>
          <p14:tracePt t="35381" x="4875213" y="5672138"/>
          <p14:tracePt t="35401" x="4840288" y="5672138"/>
          <p14:tracePt t="35406" x="4811713" y="5672138"/>
          <p14:tracePt t="35414" x="4797425" y="5686425"/>
          <p14:tracePt t="35423" x="4776788" y="5686425"/>
          <p14:tracePt t="35429" x="4762500" y="5686425"/>
          <p14:tracePt t="35440" x="4741863" y="5686425"/>
          <p14:tracePt t="35453" x="4727575" y="5686425"/>
          <p14:tracePt t="35461" x="4713288" y="5694363"/>
          <p14:tracePt t="35471" x="4699000" y="5694363"/>
          <p14:tracePt t="35476" x="4692650" y="5694363"/>
          <p14:tracePt t="35485" x="4678363" y="5694363"/>
          <p14:tracePt t="35502" x="4664075" y="5694363"/>
          <p14:tracePt t="35511" x="4649788" y="5694363"/>
          <p14:tracePt t="35524" x="4641850" y="5694363"/>
          <p14:tracePt t="35542" x="4629150" y="5694363"/>
          <p14:tracePt t="35560" x="4614863" y="5694363"/>
          <p14:tracePt t="35564" x="4600575" y="5694363"/>
          <p14:tracePt t="35570" x="4592638" y="5694363"/>
          <p14:tracePt t="35589" x="4578350" y="5694363"/>
          <p14:tracePt t="35595" x="4565650" y="5694363"/>
          <p14:tracePt t="35603" x="4551363" y="5694363"/>
          <p14:tracePt t="35620" x="4543425" y="5686425"/>
          <p14:tracePt t="35629" x="4529138" y="5686425"/>
          <p14:tracePt t="35642" x="4514850" y="5686425"/>
          <p14:tracePt t="35659" x="4502150" y="5672138"/>
          <p14:tracePt t="35669" x="4502150" y="5657850"/>
          <p14:tracePt t="35674" x="4494213" y="5657850"/>
          <p14:tracePt t="35684" x="4494213" y="5645150"/>
          <p14:tracePt t="35689" x="4494213" y="5637213"/>
          <p14:tracePt t="35703" x="4494213" y="5622925"/>
          <p14:tracePt t="35708" x="4479925" y="5608638"/>
          <p14:tracePt t="35714" x="4479925" y="5594350"/>
          <p14:tracePt t="35723" x="4479925" y="5588000"/>
          <p14:tracePt t="35734" x="4479925" y="5573713"/>
          <p14:tracePt t="35739" x="4479925" y="5559425"/>
          <p14:tracePt t="35759" x="4479925" y="5545138"/>
          <p14:tracePt t="35769" x="4479925" y="5538788"/>
          <p14:tracePt t="35781" x="4479925" y="5524500"/>
          <p14:tracePt t="35786" x="4494213" y="5524500"/>
          <p14:tracePt t="35795" x="4514850" y="5510213"/>
          <p14:tracePt t="35803" x="4529138" y="5510213"/>
          <p14:tracePt t="35808" x="4543425" y="5510213"/>
          <p14:tracePt t="35818" x="4565650" y="5510213"/>
          <p14:tracePt t="35829" x="4578350" y="5510213"/>
          <p14:tracePt t="35835" x="4600575" y="5510213"/>
          <p14:tracePt t="35839" x="4614863" y="5510213"/>
          <p14:tracePt t="35849" x="4629150" y="5510213"/>
          <p14:tracePt t="35857" x="4641850" y="5510213"/>
          <p14:tracePt t="35868" x="4649788" y="5510213"/>
          <p14:tracePt t="35879" x="4664075" y="5510213"/>
          <p14:tracePt t="35879" x="4664075" y="5524500"/>
          <p14:tracePt t="35888" x="4664075" y="5538788"/>
          <p14:tracePt t="35896" x="4678363" y="5538788"/>
          <p14:tracePt t="35904" x="4678363" y="5545138"/>
          <p14:tracePt t="35920" x="4678363" y="5559425"/>
          <p14:tracePt t="35928" x="4678363" y="5573713"/>
          <p14:tracePt t="35936" x="4678363" y="5588000"/>
          <p14:tracePt t="35950" x="4678363" y="5594350"/>
          <p14:tracePt t="35962" x="4664075" y="5594350"/>
          <p14:tracePt t="35966" x="4641850" y="5608638"/>
          <p14:tracePt t="35979" x="4629150" y="5608638"/>
          <p14:tracePt t="35984" x="4614863" y="5608638"/>
          <p14:tracePt t="35994" x="4592638" y="5608638"/>
          <p14:tracePt t="35999" x="4578350" y="5608638"/>
          <p14:tracePt t="36009" x="4551363" y="5608638"/>
          <p14:tracePt t="36015" x="4529138" y="5594350"/>
          <p14:tracePt t="36026" x="4514850" y="5588000"/>
          <p14:tracePt t="36031" x="4502150" y="5573713"/>
          <p14:tracePt t="36043" x="4494213" y="5573713"/>
          <p14:tracePt t="36048" x="4479925" y="5559425"/>
          <p14:tracePt t="36059" x="4479925" y="5545138"/>
          <p14:tracePt t="36064" x="4465638" y="5538788"/>
          <p14:tracePt t="36078" x="4465638" y="5524500"/>
          <p14:tracePt t="36091" x="4465638" y="5510213"/>
          <p14:tracePt t="36104" x="4465638" y="5495925"/>
          <p14:tracePt t="36119" x="4465638" y="5489575"/>
          <p14:tracePt t="36155" x="4479925" y="5489575"/>
          <p14:tracePt t="36189" x="4494213" y="5489575"/>
          <p14:tracePt t="36196" x="4502150" y="5489575"/>
          <p14:tracePt t="36213" x="4514850" y="5495925"/>
          <p14:tracePt t="36222" x="4529138" y="5510213"/>
          <p14:tracePt t="36227" x="4543425" y="5510213"/>
          <p14:tracePt t="36240" x="4543425" y="5524500"/>
          <p14:tracePt t="36253" x="4543425" y="5538788"/>
          <p14:tracePt t="36261" x="4551363" y="5538788"/>
          <p14:tracePt t="36271" x="4551363" y="5545138"/>
          <p14:tracePt t="36275" x="4565650" y="5545138"/>
          <p14:tracePt t="36288" x="4565650" y="5559425"/>
          <p14:tracePt t="36302" x="4565650" y="5573713"/>
          <p14:tracePt t="36325" x="4551363" y="5588000"/>
          <p14:tracePt t="36336" x="4543425" y="5588000"/>
          <p14:tracePt t="36349" x="4514850" y="5588000"/>
          <p14:tracePt t="36362" x="4502150" y="5588000"/>
          <p14:tracePt t="36375" x="4494213" y="5588000"/>
          <p14:tracePt t="36379" x="4494213" y="5573713"/>
          <p14:tracePt t="36388" x="4479925" y="5559425"/>
          <p14:tracePt t="36396" x="4479925" y="5545138"/>
          <p14:tracePt t="36409" x="4479925" y="5538788"/>
          <p14:tracePt t="36426" x="4479925" y="5524500"/>
          <p14:tracePt t="36481" x="4494213" y="5524500"/>
          <p14:tracePt t="36506" x="4502150" y="5524500"/>
          <p14:tracePt t="36530" x="4514850" y="5524500"/>
          <p14:tracePt t="36539" x="4514850" y="5538788"/>
          <p14:tracePt t="36547" x="4529138" y="5538788"/>
          <p14:tracePt t="36556" x="4529138" y="5545138"/>
          <p14:tracePt t="36561" x="4543425" y="5545138"/>
          <p14:tracePt t="36578" x="4551363" y="5559425"/>
          <p14:tracePt t="36605" x="4551363" y="5573713"/>
          <p14:tracePt t="36610" x="4565650" y="5573713"/>
          <p14:tracePt t="36663" x="4565650" y="5588000"/>
          <p14:tracePt t="36705" x="4551363" y="5588000"/>
          <p14:tracePt t="36753" x="4551363" y="5573713"/>
          <p14:tracePt t="36792" x="4551363" y="5559425"/>
          <p14:tracePt t="36831" x="4551363" y="5545138"/>
          <p14:tracePt t="37892" x="4551363" y="5559425"/>
          <p14:tracePt t="38461" x="4565650" y="5559425"/>
          <p14:tracePt t="38612" x="4578350" y="5559425"/>
          <p14:tracePt t="38661" x="4578350" y="5573713"/>
          <p14:tracePt t="38722" x="4592638" y="5573713"/>
          <p14:tracePt t="38843" x="4600575" y="5573713"/>
          <p14:tracePt t="38891" x="4614863" y="5588000"/>
          <p14:tracePt t="38913" x="4629150" y="5588000"/>
          <p14:tracePt t="38953" x="4629150" y="5594350"/>
          <p14:tracePt t="38962" x="4641850" y="5594350"/>
          <p14:tracePt t="39026" x="4649788" y="5594350"/>
          <p14:tracePt t="39033" x="4649788" y="5608638"/>
          <p14:tracePt t="39351" x="4649788" y="5622925"/>
          <p14:tracePt t="39374" x="4641850" y="5637213"/>
          <p14:tracePt t="39382" x="4629150" y="5637213"/>
          <p14:tracePt t="39396" x="4614863" y="5645150"/>
          <p14:tracePt t="39409" x="4600575" y="5645150"/>
          <p14:tracePt t="39414" x="4592638" y="5645150"/>
          <p14:tracePt t="39419" x="4565650" y="5645150"/>
          <p14:tracePt t="39429" x="4551363" y="5645150"/>
          <p14:tracePt t="39438" x="4543425" y="5645150"/>
          <p14:tracePt t="39450" x="4529138" y="5645150"/>
          <p14:tracePt t="39454" x="4514850" y="5645150"/>
          <p14:tracePt t="39460" x="4502150" y="5645150"/>
          <p14:tracePt t="39471" x="4494213" y="5645150"/>
          <p14:tracePt t="39475" x="4479925" y="5645150"/>
          <p14:tracePt t="39493" x="4465638" y="5637213"/>
          <p14:tracePt t="39501" x="4451350" y="5637213"/>
          <p14:tracePt t="39506" x="4451350" y="5622925"/>
          <p14:tracePt t="39522" x="4445000" y="5608638"/>
          <p14:tracePt t="39558" x="4445000" y="5594350"/>
          <p14:tracePt t="39628" x="4451350" y="5594350"/>
          <p14:tracePt t="39681" x="4465638" y="5594350"/>
          <p14:tracePt t="39737" x="4465638" y="5608638"/>
          <p14:tracePt t="39794" x="4465638" y="5622925"/>
          <p14:tracePt t="39855" x="4451350" y="5622925"/>
          <p14:tracePt t="39878" x="4445000" y="5622925"/>
          <p14:tracePt t="39886" x="4445000" y="5608638"/>
          <p14:tracePt t="39900" x="4430713" y="5608638"/>
          <p14:tracePt t="39905" x="4430713" y="5594350"/>
          <p14:tracePt t="39919" x="4416425" y="5594350"/>
          <p14:tracePt t="39933" x="4416425" y="5588000"/>
          <p14:tracePt t="39943" x="4416425" y="5573713"/>
          <p14:tracePt t="39952" x="4416425" y="5559425"/>
          <p14:tracePt t="39976" x="4402138" y="5545138"/>
          <p14:tracePt t="39987" x="4402138" y="5538788"/>
          <p14:tracePt t="40006" x="4402138" y="5524500"/>
          <p14:tracePt t="40022" x="4402138" y="5510213"/>
          <p14:tracePt t="40147" x="4416425" y="5510213"/>
          <p14:tracePt t="40306" x="4416425" y="5524500"/>
          <p14:tracePt t="40377" x="4416425" y="5538788"/>
          <p14:tracePt t="40427" x="4430713" y="5538788"/>
          <p14:tracePt t="40449" x="4430713" y="5545138"/>
          <p14:tracePt t="40568" x="4430713" y="5559425"/>
          <p14:tracePt t="40672" x="4445000" y="5559425"/>
          <p14:tracePt t="40837" x="4445000" y="5573713"/>
          <p14:tracePt t="41101" x="4445000" y="5588000"/>
          <p14:tracePt t="42011" x="4445000" y="5594350"/>
          <p14:tracePt t="42028" x="4451350" y="5594350"/>
          <p14:tracePt t="42049" x="4451350" y="5608638"/>
          <p14:tracePt t="42056" x="4465638" y="5608638"/>
          <p14:tracePt t="42081" x="4479925" y="5622925"/>
          <p14:tracePt t="42090" x="4494213" y="5622925"/>
          <p14:tracePt t="42099" x="4494213" y="5637213"/>
          <p14:tracePt t="42107" x="4502150" y="5645150"/>
          <p14:tracePt t="42118" x="4514850" y="5645150"/>
          <p14:tracePt t="42123" x="4529138" y="5657850"/>
          <p14:tracePt t="42128" x="4543425" y="5672138"/>
          <p14:tracePt t="42141" x="4551363" y="5672138"/>
          <p14:tracePt t="42145" x="4565650" y="5686425"/>
          <p14:tracePt t="42160" x="4578350" y="5694363"/>
          <p14:tracePt t="42160" x="4592638" y="5694363"/>
          <p14:tracePt t="42169" x="4592638" y="5708650"/>
          <p14:tracePt t="42179" x="4600575" y="5708650"/>
          <p14:tracePt t="42184" x="4614863" y="5721350"/>
          <p14:tracePt t="42209" x="4629150" y="5735638"/>
          <p14:tracePt t="42214" x="4641850" y="5735638"/>
          <p14:tracePt t="42226" x="4641850" y="5743575"/>
          <p14:tracePt t="42279" x="4641850" y="5757863"/>
          <p14:tracePt t="42365" x="4641850" y="5743575"/>
          <p14:tracePt t="42382" x="4641850" y="5735638"/>
          <p14:tracePt t="42398" x="4629150" y="5721350"/>
          <p14:tracePt t="42426" x="4629150" y="5708650"/>
          <p14:tracePt t="42446" x="4629150" y="5694363"/>
          <p14:tracePt t="42470" x="4629150" y="5686425"/>
          <p14:tracePt t="42479" x="4614863" y="5686425"/>
          <p14:tracePt t="42499" x="4614863" y="5672138"/>
          <p14:tracePt t="42539" x="4614863" y="5657850"/>
          <p14:tracePt t="42557" x="4600575" y="5657850"/>
          <p14:tracePt t="42628" x="4592638" y="5657850"/>
          <p14:tracePt t="42643" x="4578350" y="5657850"/>
          <p14:tracePt t="42660" x="4565650" y="5657850"/>
          <p14:tracePt t="42676" x="4551363" y="5657850"/>
          <p14:tracePt t="42697" x="4543425" y="5657850"/>
          <p14:tracePt t="42702" x="4529138" y="5657850"/>
          <p14:tracePt t="42707" x="4514850" y="5657850"/>
          <p14:tracePt t="42724" x="4494213" y="5657850"/>
          <p14:tracePt t="42750" x="4479925" y="5657850"/>
          <p14:tracePt t="42755" x="4465638" y="5657850"/>
          <p14:tracePt t="42772" x="4451350" y="5657850"/>
          <p14:tracePt t="42797" x="4445000" y="5657850"/>
          <p14:tracePt t="42876" x="4430713" y="5657850"/>
          <p14:tracePt t="42912" x="4430713" y="5645150"/>
          <p14:tracePt t="42951" x="4430713" y="5637213"/>
          <p14:tracePt t="42978" x="4445000" y="5637213"/>
          <p14:tracePt t="43017" x="4451350" y="5637213"/>
          <p14:tracePt t="43064" x="4465638" y="5637213"/>
          <p14:tracePt t="43096" x="4479925" y="5645150"/>
          <p14:tracePt t="43106" x="4494213" y="5645150"/>
          <p14:tracePt t="43120" x="4502150" y="5645150"/>
          <p14:tracePt t="43133" x="4514850" y="5645150"/>
          <p14:tracePt t="43145" x="4529138" y="5645150"/>
          <p14:tracePt t="43158" x="4543425" y="5645150"/>
          <p14:tracePt t="43184" x="4551363" y="5645150"/>
          <p14:tracePt t="43205" x="4565650" y="5645150"/>
          <p14:tracePt t="43233" x="4578350" y="5645150"/>
          <p14:tracePt t="43263" x="4592638" y="5637213"/>
          <p14:tracePt t="43278" x="4600575" y="5622925"/>
          <p14:tracePt t="43292" x="4614863" y="5608638"/>
          <p14:tracePt t="43301" x="4614863" y="5594350"/>
          <p14:tracePt t="43312" x="4629150" y="5588000"/>
          <p14:tracePt t="43328" x="4641850" y="5573713"/>
          <p14:tracePt t="43343" x="4649788" y="5559425"/>
          <p14:tracePt t="43348" x="4649788" y="5545138"/>
          <p14:tracePt t="43365" x="4664075" y="5538788"/>
          <p14:tracePt t="43381" x="4678363" y="5538788"/>
          <p14:tracePt t="43395" x="4678363" y="5524500"/>
          <p14:tracePt t="43413" x="4692650" y="5524500"/>
          <p14:tracePt t="43478" x="4692650" y="5538788"/>
          <p14:tracePt t="43502" x="4692650" y="5545138"/>
          <p14:tracePt t="43515" x="4692650" y="5559425"/>
          <p14:tracePt t="43529" x="4692650" y="5573713"/>
          <p14:tracePt t="43559" x="4692650" y="5588000"/>
          <p14:tracePt t="43572" x="4692650" y="5594350"/>
          <p14:tracePt t="43682" x="4699000" y="5594350"/>
          <p14:tracePt t="43709" x="4741863" y="5588000"/>
          <p14:tracePt t="43725" x="4776788" y="5559425"/>
          <p14:tracePt t="43731" x="4791075" y="5545138"/>
          <p14:tracePt t="43737" x="4811713" y="5538788"/>
          <p14:tracePt t="43746" x="4826000" y="5538788"/>
          <p14:tracePt t="43763" x="4860925" y="5524500"/>
          <p14:tracePt t="43769" x="4860925" y="5510213"/>
          <p14:tracePt t="43779" x="4875213" y="5510213"/>
          <p14:tracePt t="43784" x="4889500" y="5510213"/>
          <p14:tracePt t="43801" x="4895850" y="5510213"/>
          <p14:tracePt t="43840" x="4910138" y="5510213"/>
          <p14:tracePt t="43849" x="4910138" y="5538788"/>
          <p14:tracePt t="43857" x="4910138" y="5559425"/>
          <p14:tracePt t="43865" x="4910138" y="5588000"/>
          <p14:tracePt t="43880" x="4910138" y="5622925"/>
          <p14:tracePt t="43880" x="4910138" y="5657850"/>
          <p14:tracePt t="43889" x="4910138" y="5694363"/>
          <p14:tracePt t="43895" x="4910138" y="5743575"/>
          <p14:tracePt t="43903" x="4910138" y="5784850"/>
          <p14:tracePt t="43915" x="4910138" y="5835650"/>
          <p14:tracePt t="43920" x="4910138" y="5856288"/>
          <p14:tracePt t="43934" x="4910138" y="5905500"/>
          <p14:tracePt t="43945" x="4910138" y="5919788"/>
          <p14:tracePt t="43950" x="4910138" y="5940425"/>
          <p14:tracePt t="43968" x="4910138" y="5954713"/>
          <p14:tracePt t="44037" x="4895850" y="5954713"/>
          <p14:tracePt t="44092" x="4895850" y="5940425"/>
          <p14:tracePt t="44107" x="4895850" y="5934075"/>
          <p14:tracePt t="44126" x="4895850" y="5919788"/>
          <p14:tracePt t="44136" x="4895850" y="5905500"/>
          <p14:tracePt t="44140" x="4889500" y="5905500"/>
          <p14:tracePt t="44152" x="4889500" y="5891213"/>
          <p14:tracePt t="44157" x="4889500" y="5884863"/>
          <p14:tracePt t="44169" x="4889500" y="5870575"/>
          <p14:tracePt t="44173" x="4875213" y="5856288"/>
          <p14:tracePt t="44184" x="4860925" y="5842000"/>
          <p14:tracePt t="44189" x="4860925" y="5835650"/>
          <p14:tracePt t="44203" x="4846638" y="5807075"/>
          <p14:tracePt t="44220" x="4840288" y="5792788"/>
          <p14:tracePt t="44233" x="4826000" y="5772150"/>
          <p14:tracePt t="44245" x="4811713" y="5743575"/>
          <p14:tracePt t="44254" x="4797425" y="5735638"/>
          <p14:tracePt t="44259" x="4791075" y="5721350"/>
          <p14:tracePt t="44267" x="4776788" y="5708650"/>
          <p14:tracePt t="44276" x="4762500" y="5686425"/>
          <p14:tracePt t="44287" x="4748213" y="5672138"/>
          <p14:tracePt t="44292" x="4748213" y="5657850"/>
          <p14:tracePt t="44302" x="4741863" y="5645150"/>
          <p14:tracePt t="44308" x="4727575" y="5622925"/>
          <p14:tracePt t="44322" x="4713288" y="5594350"/>
          <p14:tracePt t="44339" x="4713288" y="5588000"/>
          <p14:tracePt t="44347" x="4699000" y="5559425"/>
          <p14:tracePt t="44364" x="4699000" y="5545138"/>
          <p14:tracePt t="44369" x="4699000" y="5538788"/>
          <p14:tracePt t="44379" x="4699000" y="5510213"/>
          <p14:tracePt t="44392" x="4699000" y="5495925"/>
          <p14:tracePt t="44396" x="4699000" y="5489575"/>
          <p14:tracePt t="44406" x="4699000" y="5475288"/>
          <p14:tracePt t="44411" x="4699000" y="5446713"/>
          <p14:tracePt t="44425" x="4699000" y="5426075"/>
          <p14:tracePt t="44432" x="4699000" y="5411788"/>
          <p14:tracePt t="44449" x="4713288" y="5397500"/>
          <p14:tracePt t="44468" x="4713288" y="5391150"/>
          <p14:tracePt t="44474" x="4727575" y="5376863"/>
          <p14:tracePt t="44489" x="4741863" y="5376863"/>
          <p14:tracePt t="44506" x="4748213" y="5376863"/>
          <p14:tracePt t="44522" x="4762500" y="5376863"/>
          <p14:tracePt t="44554" x="4776788" y="5376863"/>
          <p14:tracePt t="44586" x="4791075" y="5376863"/>
          <p14:tracePt t="44594" x="4791075" y="5391150"/>
          <p14:tracePt t="44619" x="4791075" y="5397500"/>
          <p14:tracePt t="44646" x="4791075" y="5411788"/>
          <p14:tracePt t="44670" x="4791075" y="5426075"/>
          <p14:tracePt t="44694" x="4791075" y="5440363"/>
          <p14:tracePt t="45688" x="4797425" y="5440363"/>
          <p14:tracePt t="45708" x="4811713" y="5440363"/>
          <p14:tracePt t="45722" x="4826000" y="5440363"/>
          <p14:tracePt t="45727" x="4846638" y="5440363"/>
          <p14:tracePt t="45732" x="4860925" y="5440363"/>
          <p14:tracePt t="45743" x="4875213" y="5440363"/>
          <p14:tracePt t="45747" x="4889500" y="5440363"/>
          <p14:tracePt t="45759" x="4910138" y="5440363"/>
          <p14:tracePt t="45763" x="4924425" y="5440363"/>
          <p14:tracePt t="45772" x="4938713" y="5440363"/>
          <p14:tracePt t="45790" x="4946650" y="5440363"/>
          <p14:tracePt t="45806" x="4959350" y="5440363"/>
          <p14:tracePt t="45810" x="4973638" y="5440363"/>
          <p14:tracePt t="45822" x="4973638" y="5446713"/>
          <p14:tracePt t="45842" x="4987925" y="5446713"/>
          <p14:tracePt t="45852" x="4987925" y="5461000"/>
          <p14:tracePt t="45861" x="4995863" y="5461000"/>
          <p14:tracePt t="45882" x="5010150" y="5475288"/>
          <p14:tracePt t="45906" x="5010150" y="5489575"/>
          <p14:tracePt t="45913" x="5022850" y="5489575"/>
          <p14:tracePt t="45953" x="5022850" y="5495925"/>
          <p14:tracePt t="45961" x="5037138" y="5495925"/>
          <p14:tracePt t="46058" x="5022850" y="5495925"/>
          <p14:tracePt t="46076" x="5010150" y="5495925"/>
          <p14:tracePt t="46081" x="4995863" y="5495925"/>
          <p14:tracePt t="46091" x="4987925" y="5495925"/>
          <p14:tracePt t="46107" x="4973638" y="5495925"/>
          <p14:tracePt t="46122" x="4959350" y="5495925"/>
          <p14:tracePt t="46139" x="4946650" y="5495925"/>
          <p14:tracePt t="46170" x="4938713" y="5495925"/>
          <p14:tracePt t="46264" x="4946650" y="5495925"/>
          <p14:tracePt t="46295" x="4959350" y="5495925"/>
          <p14:tracePt t="46311" x="4987925" y="5495925"/>
          <p14:tracePt t="46329" x="5022850" y="5495925"/>
          <p14:tracePt t="46335" x="5045075" y="5495925"/>
          <p14:tracePt t="46341" x="5073650" y="5489575"/>
          <p14:tracePt t="46351" x="5094288" y="5489575"/>
          <p14:tracePt t="46360" x="5122863" y="5475288"/>
          <p14:tracePt t="46365" x="5157788" y="5461000"/>
          <p14:tracePt t="46380" x="5186363" y="5461000"/>
          <p14:tracePt t="46380" x="5221288" y="5440363"/>
          <p14:tracePt t="46389" x="5241925" y="5440363"/>
          <p14:tracePt t="46399" x="5284788" y="5426075"/>
          <p14:tracePt t="46407" x="5305425" y="5411788"/>
          <p14:tracePt t="46418" x="5340350" y="5411788"/>
          <p14:tracePt t="46422" x="5368925" y="5397500"/>
          <p14:tracePt t="46435" x="5383213" y="5391150"/>
          <p14:tracePt t="46440" x="5403850" y="5391150"/>
          <p14:tracePt t="46455" x="5418138" y="5376863"/>
          <p14:tracePt t="46468" x="5432425" y="5376863"/>
          <p14:tracePt t="46515" x="5432425" y="5362575"/>
          <p14:tracePt t="46531" x="5418138" y="5362575"/>
          <p14:tracePt t="46540" x="5403850" y="5362575"/>
          <p14:tracePt t="46549" x="5391150" y="5362575"/>
          <p14:tracePt t="46557" x="5383213" y="5362575"/>
          <p14:tracePt t="46575" x="5354638" y="5362575"/>
          <p14:tracePt t="46580" x="5334000" y="5362575"/>
          <p14:tracePt t="46595" x="5319713" y="5362575"/>
          <p14:tracePt t="46608" x="5291138" y="5362575"/>
          <p14:tracePt t="46619" x="5284788" y="5362575"/>
          <p14:tracePt t="46627" x="5284788" y="5376863"/>
          <p14:tracePt t="46639" x="5270500" y="5376863"/>
          <p14:tracePt t="46653" x="5270500" y="5391150"/>
          <p14:tracePt t="46669" x="5256213" y="5397500"/>
          <p14:tracePt t="46685" x="5256213" y="5411788"/>
          <p14:tracePt t="46704" x="5256213" y="5426075"/>
          <p14:tracePt t="46709" x="5256213" y="5440363"/>
          <p14:tracePt t="46719" x="5256213" y="5446713"/>
          <p14:tracePt t="46730" x="5256213" y="5461000"/>
          <p14:tracePt t="46746" x="5256213" y="5475288"/>
          <p14:tracePt t="46756" x="5256213" y="5489575"/>
          <p14:tracePt t="46764" x="5256213" y="5495925"/>
          <p14:tracePt t="46780" x="5256213" y="5510213"/>
          <p14:tracePt t="46793" x="5256213" y="5524500"/>
          <p14:tracePt t="46808" x="5256213" y="5538788"/>
          <p14:tracePt t="46816" x="5256213" y="5545138"/>
          <p14:tracePt t="46836" x="5256213" y="5559425"/>
          <p14:tracePt t="46882" x="5270500" y="5559425"/>
          <p14:tracePt t="46936" x="5284788" y="5559425"/>
          <p14:tracePt t="46953" x="5284788" y="5545138"/>
          <p14:tracePt t="46968" x="5291138" y="5545138"/>
          <p14:tracePt t="46977" x="5305425" y="5545138"/>
          <p14:tracePt t="46986" x="5305425" y="5538788"/>
          <p14:tracePt t="46991" x="5319713" y="5538788"/>
          <p14:tracePt t="47007" x="5334000" y="5538788"/>
          <p14:tracePt t="47015" x="5340350" y="5538788"/>
          <p14:tracePt t="47026" x="5354638" y="5538788"/>
          <p14:tracePt t="47030" x="5368925" y="5538788"/>
          <p14:tracePt t="47038" x="5383213" y="5538788"/>
          <p14:tracePt t="47055" x="5391150" y="5545138"/>
          <p14:tracePt t="47063" x="5403850" y="5545138"/>
          <p14:tracePt t="47073" x="5418138" y="5545138"/>
          <p14:tracePt t="47081" x="5418138" y="5559425"/>
          <p14:tracePt t="47097" x="5432425" y="5559425"/>
          <p14:tracePt t="47105" x="5432425" y="5573713"/>
          <p14:tracePt t="47122" x="5432425" y="5588000"/>
          <p14:tracePt t="47135" x="5432425" y="5594350"/>
          <p14:tracePt t="47151" x="5432425" y="5608638"/>
          <p14:tracePt t="47167" x="5432425" y="5622925"/>
          <p14:tracePt t="47174" x="5418138" y="5637213"/>
          <p14:tracePt t="47187" x="5403850" y="5637213"/>
          <p14:tracePt t="47195" x="5391150" y="5645150"/>
          <p14:tracePt t="47204" x="5383213" y="5645150"/>
          <p14:tracePt t="47205" x="5368925" y="5657850"/>
          <p14:tracePt t="47214" x="5354638" y="5657850"/>
          <p14:tracePt t="47221" x="5334000" y="5657850"/>
          <p14:tracePt t="47229" x="5319713" y="5657850"/>
          <p14:tracePt t="47237" x="5305425" y="5657850"/>
          <p14:tracePt t="47246" x="5284788" y="5657850"/>
          <p14:tracePt t="47263" x="5256213" y="5657850"/>
          <p14:tracePt t="47271" x="5241925" y="5657850"/>
          <p14:tracePt t="47279" x="5221288" y="5657850"/>
          <p14:tracePt t="47287" x="5207000" y="5657850"/>
          <p14:tracePt t="47293" x="5192713" y="5657850"/>
          <p14:tracePt t="47300" x="5172075" y="5657850"/>
          <p14:tracePt t="47309" x="5157788" y="5657850"/>
          <p14:tracePt t="47321" x="5137150" y="5657850"/>
          <p14:tracePt t="47336" x="5108575" y="5657850"/>
          <p14:tracePt t="47341" x="5108575" y="5645150"/>
          <p14:tracePt t="47347" x="5094288" y="5645150"/>
          <p14:tracePt t="47356" x="5086350" y="5637213"/>
          <p14:tracePt t="47366" x="5073650" y="5637213"/>
          <p14:tracePt t="47380" x="5059363" y="5637213"/>
          <p14:tracePt t="47389" x="5059363" y="5622925"/>
          <p14:tracePt t="47394" x="5045075" y="5622925"/>
          <p14:tracePt t="47408" x="5037138" y="5622925"/>
          <p14:tracePt t="47420" x="5022850" y="5622925"/>
          <p14:tracePt t="47436" x="5010150" y="5608638"/>
          <p14:tracePt t="47451" x="4995863" y="5608638"/>
          <p14:tracePt t="47467" x="4987925" y="5594350"/>
          <p14:tracePt t="47529" x="4987925" y="5588000"/>
          <p14:tracePt t="47610" x="4995863" y="5588000"/>
          <p14:tracePt t="47610" x="5010150" y="5588000"/>
          <p14:tracePt t="47624" x="5022850" y="5588000"/>
          <p14:tracePt t="47632" x="5037138" y="5588000"/>
          <p14:tracePt t="47641" x="5045075" y="5588000"/>
          <p14:tracePt t="47658" x="5059363" y="5588000"/>
          <p14:tracePt t="47684" x="5073650" y="5594350"/>
          <p14:tracePt t="47709" x="5073650" y="5608638"/>
          <p14:tracePt t="47719" x="5073650" y="5622925"/>
          <p14:tracePt t="47728" x="5073650" y="5637213"/>
          <p14:tracePt t="47736" x="5073650" y="5645150"/>
          <p14:tracePt t="47749" x="5073650" y="5657850"/>
          <p14:tracePt t="47754" x="5073650" y="5672138"/>
          <p14:tracePt t="47762" x="5073650" y="5686425"/>
          <p14:tracePt t="47766" x="5073650" y="5694363"/>
          <p14:tracePt t="47779" x="5073650" y="5708650"/>
          <p14:tracePt t="47784" x="5059363" y="5708650"/>
          <p14:tracePt t="47800" x="5045075" y="5721350"/>
          <p14:tracePt t="47814" x="5037138" y="5721350"/>
          <p14:tracePt t="47815" x="5037138" y="5735638"/>
          <p14:tracePt t="47822" x="5022850" y="5735638"/>
          <p14:tracePt t="47840" x="5010150" y="5735638"/>
          <p14:tracePt t="47856" x="4995863" y="5735638"/>
          <p14:tracePt t="47896" x="4987925" y="5735638"/>
          <p14:tracePt t="47914" x="4987925" y="5721350"/>
          <p14:tracePt t="47926" x="4987925" y="5708650"/>
          <p14:tracePt t="47943" x="4987925" y="5694363"/>
          <p14:tracePt t="47959" x="4987925" y="5686425"/>
          <p14:tracePt t="47981" x="4995863" y="5672138"/>
          <p14:tracePt t="48005" x="5010150" y="5672138"/>
          <p14:tracePt t="48038" x="5022850" y="5672138"/>
          <p14:tracePt t="48054" x="5037138" y="5672138"/>
          <p14:tracePt t="48068" x="5045075" y="5672138"/>
          <p14:tracePt t="48080" x="5045075" y="5657850"/>
          <p14:tracePt t="48085" x="5059363" y="5657850"/>
          <p14:tracePt t="48096" x="5073650" y="5657850"/>
          <p14:tracePt t="48110" x="5086350" y="5657850"/>
          <p14:tracePt t="48212" x="5073650" y="5657850"/>
          <p14:tracePt t="48220" x="5059363" y="5657850"/>
          <p14:tracePt t="48235" x="5045075" y="5657850"/>
          <p14:tracePt t="48247" x="5037138" y="5657850"/>
          <p14:tracePt t="48262" x="5022850" y="5657850"/>
          <p14:tracePt t="48277" x="5010150" y="5645150"/>
          <p14:tracePt t="48292" x="5010150" y="5637213"/>
          <p14:tracePt t="48306" x="4995863" y="5637213"/>
          <p14:tracePt t="48315" x="4995863" y="5622925"/>
          <p14:tracePt t="48333" x="4987925" y="5608638"/>
          <p14:tracePt t="48337" x="4987925" y="5594350"/>
          <p14:tracePt t="48349" x="4973638" y="5588000"/>
          <p14:tracePt t="48362" x="4973638" y="5573713"/>
          <p14:tracePt t="48374" x="4973638" y="5559425"/>
          <p14:tracePt t="48379" x="4959350" y="5545138"/>
          <p14:tracePt t="48398" x="4959350" y="5538788"/>
          <p14:tracePt t="48402" x="4946650" y="5524500"/>
          <p14:tracePt t="48424" x="4946650" y="5510213"/>
          <p14:tracePt t="48433" x="4938713" y="5510213"/>
          <p14:tracePt t="48488" x="4938713" y="5524500"/>
          <p14:tracePt t="48498" x="4938713" y="5538788"/>
          <p14:tracePt t="48503" x="4938713" y="5545138"/>
          <p14:tracePt t="48517" x="4938713" y="5559425"/>
          <p14:tracePt t="48521" x="4938713" y="5573713"/>
          <p14:tracePt t="48530" x="4938713" y="5588000"/>
          <p14:tracePt t="48549" x="4938713" y="5594350"/>
          <p14:tracePt t="48554" x="4938713" y="5608638"/>
          <p14:tracePt t="48579" x="4938713" y="5622925"/>
          <p14:tracePt t="48606" x="4946650" y="5622925"/>
          <p14:tracePt t="48615" x="4946650" y="5637213"/>
          <p14:tracePt t="48623" x="4959350" y="5637213"/>
          <p14:tracePt t="48632" x="4987925" y="5637213"/>
          <p14:tracePt t="48640" x="4995863" y="5637213"/>
          <p14:tracePt t="48649" x="5045075" y="5637213"/>
          <p14:tracePt t="48654" x="5073650" y="5637213"/>
          <p14:tracePt t="48664" x="5108575" y="5637213"/>
          <p14:tracePt t="48672" x="5143500" y="5637213"/>
          <p14:tracePt t="48677" x="5192713" y="5637213"/>
          <p14:tracePt t="48686" x="5235575" y="5637213"/>
          <p14:tracePt t="48699" x="5284788" y="5637213"/>
          <p14:tracePt t="48710" x="5319713" y="5637213"/>
          <p14:tracePt t="48710" x="5340350" y="5637213"/>
          <p14:tracePt t="48720" x="5368925" y="5637213"/>
          <p14:tracePt t="48725" x="5391150" y="5622925"/>
          <p14:tracePt t="48734" x="5403850" y="5622925"/>
          <p14:tracePt t="48744" x="5418138" y="5622925"/>
          <p14:tracePt t="48767" x="5432425" y="5622925"/>
          <p14:tracePt t="48822" x="5432425" y="5637213"/>
          <p14:tracePt t="48854" x="5432425" y="5645150"/>
          <p14:tracePt t="48862" x="5418138" y="5645150"/>
          <p14:tracePt t="48870" x="5403850" y="5645150"/>
          <p14:tracePt t="48883" x="5391150" y="5657850"/>
          <p14:tracePt t="48891" x="5391150" y="5672138"/>
          <p14:tracePt t="48901" x="5383213" y="5672138"/>
          <p14:tracePt t="48917" x="5383213" y="5686425"/>
          <p14:tracePt t="48927" x="5368925" y="5686425"/>
          <p14:tracePt t="48942" x="5354638" y="5686425"/>
          <p14:tracePt t="48949" x="5354638" y="5694363"/>
          <p14:tracePt t="49020" x="5340350" y="5694363"/>
          <p14:tracePt t="49374" x="5319713" y="5686425"/>
          <p14:tracePt t="49384" x="5284788" y="5657850"/>
          <p14:tracePt t="49394" x="5241925" y="5645150"/>
          <p14:tracePt t="49399" x="5221288" y="5622925"/>
          <p14:tracePt t="49411" x="5186363" y="5594350"/>
          <p14:tracePt t="49416" x="5143500" y="5588000"/>
          <p14:tracePt t="49430" x="5122863" y="5559425"/>
          <p14:tracePt t="49430" x="5094288" y="5524500"/>
          <p14:tracePt t="49439" x="5073650" y="5510213"/>
          <p14:tracePt t="49449" x="5059363" y="5495925"/>
          <p14:tracePt t="49454" x="5045075" y="5489575"/>
          <p14:tracePt t="49464" x="5037138" y="5461000"/>
          <p14:tracePt t="49472" x="5022850" y="5461000"/>
          <p14:tracePt t="49478" x="5022850" y="5446713"/>
          <p14:tracePt t="49487" x="5010150" y="5440363"/>
          <p14:tracePt t="49504" x="4995863" y="5426075"/>
          <p14:tracePt t="49534" x="4995863" y="5411788"/>
          <p14:tracePt t="49543" x="4987925" y="5411788"/>
          <p14:tracePt t="49614" x="4973638" y="5411788"/>
          <p14:tracePt t="49651" x="4973638" y="5426075"/>
          <p14:tracePt t="49702" x="4973638" y="5440363"/>
          <p14:tracePt t="49747" x="4973638" y="5446713"/>
          <p14:tracePt t="49764" x="4987925" y="5446713"/>
          <p14:tracePt t="49781" x="4987925" y="5461000"/>
          <p14:tracePt t="49803" x="4995863" y="5461000"/>
          <p14:tracePt t="49833" x="5010150" y="5461000"/>
          <p14:tracePt t="49867" x="5022850" y="5461000"/>
          <p14:tracePt t="49877" x="5022850" y="5475288"/>
          <p14:tracePt t="49907" x="5037138" y="5475288"/>
          <p14:tracePt t="50001" x="5037138" y="5489575"/>
          <p14:tracePt t="50436" x="5037138" y="5495925"/>
          <p14:tracePt t="50464" x="5037138" y="5510213"/>
          <p14:tracePt t="50485" x="5022850" y="5524500"/>
          <p14:tracePt t="50496" x="5022850" y="5538788"/>
          <p14:tracePt t="50500" x="5010150" y="5545138"/>
          <p14:tracePt t="50512" x="5010150" y="5559425"/>
          <p14:tracePt t="50516" x="4995863" y="5573713"/>
          <p14:tracePt t="50529" x="4995863" y="5588000"/>
          <p14:tracePt t="50534" x="4995863" y="5594350"/>
          <p14:tracePt t="50539" x="4987925" y="5608638"/>
          <p14:tracePt t="50547" x="4987925" y="5622925"/>
          <p14:tracePt t="50556" x="4973638" y="5622925"/>
          <p14:tracePt t="50564" x="4973638" y="5637213"/>
          <p14:tracePt t="50573" x="4973638" y="5645150"/>
          <p14:tracePt t="50578" x="4973638" y="5657850"/>
          <p14:tracePt t="50591" x="4959350" y="5657850"/>
          <p14:tracePt t="50595" x="4959350" y="5672138"/>
          <p14:tracePt t="50604" x="4959350" y="5686425"/>
          <p14:tracePt t="50620" x="4946650" y="5686425"/>
          <p14:tracePt t="50636" x="4946650" y="5694363"/>
          <p14:tracePt t="50660" x="4946650" y="5708650"/>
          <p14:tracePt t="50703" x="4938713" y="5708650"/>
          <p14:tracePt t="50708" x="4938713" y="5721350"/>
          <p14:tracePt t="50799" x="4938713" y="5735638"/>
          <p14:tracePt t="50880" x="4924425" y="5735638"/>
          <p14:tracePt t="50888" x="4924425" y="5743575"/>
          <p14:tracePt t="51110" x="4946650" y="5743575"/>
          <p14:tracePt t="51120" x="4959350" y="5743575"/>
          <p14:tracePt t="51124" x="4987925" y="5743575"/>
          <p14:tracePt t="51137" x="4995863" y="5743575"/>
          <p14:tracePt t="51142" x="5010150" y="5743575"/>
          <p14:tracePt t="51154" x="5037138" y="5757863"/>
          <p14:tracePt t="51159" x="5045075" y="5757863"/>
          <p14:tracePt t="51168" x="5059363" y="5772150"/>
          <p14:tracePt t="51173" x="5086350" y="5772150"/>
          <p14:tracePt t="51184" x="5094288" y="5784850"/>
          <p14:tracePt t="51199" x="5108575" y="5792788"/>
          <p14:tracePt t="51213" x="5122863" y="5807075"/>
          <p14:tracePt t="51231" x="5137150" y="5821363"/>
          <p14:tracePt t="51240" x="5137150" y="5835650"/>
          <p14:tracePt t="51251" x="5137150" y="5842000"/>
          <p14:tracePt t="51251" x="5143500" y="5842000"/>
          <p14:tracePt t="51263" x="5143500" y="5870575"/>
          <p14:tracePt t="51268" x="5143500" y="5884863"/>
          <p14:tracePt t="51277" x="5157788" y="5884863"/>
          <p14:tracePt t="51285" x="5157788" y="5891213"/>
          <p14:tracePt t="51295" x="5157788" y="5905500"/>
          <p14:tracePt t="51300" x="5172075" y="5919788"/>
          <p14:tracePt t="51314" x="5172075" y="5934075"/>
          <p14:tracePt t="51330" x="5172075" y="5940425"/>
          <p14:tracePt t="51338" x="5172075" y="5954713"/>
          <p14:tracePt t="51375" x="5172075" y="5969000"/>
          <p14:tracePt t="51610" x="5172075" y="5954713"/>
          <p14:tracePt t="51657" x="5172075" y="5940425"/>
          <p14:tracePt t="51674" x="5172075" y="5934075"/>
          <p14:tracePt t="51689" x="5172075" y="5919788"/>
          <p14:tracePt t="51702" x="5172075" y="5905500"/>
          <p14:tracePt t="51715" x="5172075" y="5891213"/>
          <p14:tracePt t="51730" x="5172075" y="5884863"/>
          <p14:tracePt t="51749" x="5172075" y="5870575"/>
          <p14:tracePt t="51766" x="5172075" y="5856288"/>
          <p14:tracePt t="51807" x="5172075" y="5842000"/>
          <p14:tracePt t="51848" x="5186363" y="5842000"/>
          <p14:tracePt t="51877" x="5192713" y="5842000"/>
          <p14:tracePt t="51901" x="5207000" y="5842000"/>
          <p14:tracePt t="51918" x="5221288" y="5842000"/>
          <p14:tracePt t="51934" x="5235575" y="5842000"/>
          <p14:tracePt t="51957" x="5241925" y="5842000"/>
          <p14:tracePt t="51973" x="5256213" y="5835650"/>
          <p14:tracePt t="52004" x="5270500" y="5835650"/>
          <p14:tracePt t="52022" x="5270500" y="5821363"/>
          <p14:tracePt t="52048" x="5270500" y="5807075"/>
          <p14:tracePt t="52062" x="5270500" y="5792788"/>
          <p14:tracePt t="52074" x="5284788" y="5784850"/>
          <p14:tracePt t="52084" x="5284788" y="5772150"/>
          <p14:tracePt t="52095" x="5284788" y="5743575"/>
          <p14:tracePt t="52101" x="5284788" y="5721350"/>
          <p14:tracePt t="52111" x="5284788" y="5694363"/>
          <p14:tracePt t="52116" x="5284788" y="5672138"/>
          <p14:tracePt t="52129" x="5291138" y="5645150"/>
          <p14:tracePt t="52134" x="5291138" y="5622925"/>
          <p14:tracePt t="52138" x="5291138" y="5594350"/>
          <p14:tracePt t="52146" x="5291138" y="5573713"/>
          <p14:tracePt t="52155" x="5291138" y="5545138"/>
          <p14:tracePt t="52163" x="5291138" y="5538788"/>
          <p14:tracePt t="52173" x="5291138" y="5524500"/>
          <p14:tracePt t="52181" x="5291138" y="5510213"/>
          <p14:tracePt t="52194" x="5291138" y="5495925"/>
          <p14:tracePt t="52219" x="5291138" y="5489575"/>
          <p14:tracePt t="52257" x="5284788" y="5489575"/>
          <p14:tracePt t="55024" x="5291138" y="5489575"/>
          <p14:tracePt t="55038" x="5340350" y="5489575"/>
          <p14:tracePt t="55044" x="5368925" y="5489575"/>
          <p14:tracePt t="55050" x="5403850" y="5489575"/>
          <p14:tracePt t="55060" x="5489575" y="5489575"/>
          <p14:tracePt t="55075" x="5567363" y="5489575"/>
          <p14:tracePt t="55085" x="5630863" y="5489575"/>
          <p14:tracePt t="55098" x="5715000" y="5489575"/>
          <p14:tracePt t="55112" x="5784850" y="5489575"/>
          <p14:tracePt t="55131" x="5813425" y="5489575"/>
          <p14:tracePt t="55131" x="5827713" y="5489575"/>
          <p14:tracePt t="55137" x="5835650" y="5495925"/>
          <p14:tracePt t="55148" x="5848350" y="5495925"/>
          <p14:tracePt t="55174" x="5862638" y="5510213"/>
          <p14:tracePt t="55286" x="5876925" y="5510213"/>
          <p14:tracePt t="55406" x="5876925" y="5495925"/>
          <p14:tracePt t="55415" x="5862638" y="5495925"/>
          <p14:tracePt t="55431" x="5848350" y="5495925"/>
          <p14:tracePt t="55438" x="5835650" y="5495925"/>
          <p14:tracePt t="55454" x="5827713" y="5495925"/>
          <p14:tracePt t="55487" x="5813425" y="5495925"/>
          <p14:tracePt t="55495" x="5813425" y="5510213"/>
          <p14:tracePt t="55504" x="5799138" y="5510213"/>
          <p14:tracePt t="55520" x="5784850" y="5524500"/>
          <p14:tracePt t="55539" x="5778500" y="5524500"/>
          <p14:tracePt t="55548" x="5778500" y="5538788"/>
          <p14:tracePt t="55564" x="5764213" y="5545138"/>
          <p14:tracePt t="55573" x="5764213" y="5559425"/>
          <p14:tracePt t="55590" x="5764213" y="5573713"/>
          <p14:tracePt t="55597" x="5749925" y="5573713"/>
          <p14:tracePt t="55610" x="5749925" y="5588000"/>
          <p14:tracePt t="55637" x="5749925" y="5594350"/>
          <p14:tracePt t="55645" x="5735638" y="5594350"/>
          <p14:tracePt t="55661" x="5735638" y="5608638"/>
          <p14:tracePt t="55776" x="5729288" y="5608638"/>
          <p14:tracePt t="55801" x="5715000" y="5608638"/>
          <p14:tracePt t="55840" x="5700713" y="5608638"/>
          <p14:tracePt t="56026" x="5715000" y="5608638"/>
          <p14:tracePt t="56054" x="5729288" y="5608638"/>
          <p14:tracePt t="56096" x="5735638" y="5608638"/>
          <p14:tracePt t="56104" x="5735638" y="5594350"/>
          <p14:tracePt t="56113" x="5764213" y="5594350"/>
          <p14:tracePt t="56118" x="5784850" y="5594350"/>
          <p14:tracePt t="56134" x="5848350" y="5594350"/>
          <p14:tracePt t="56144" x="5884863" y="5594350"/>
          <p14:tracePt t="56154" x="5948363" y="5588000"/>
          <p14:tracePt t="56162" x="5983288" y="5588000"/>
          <p14:tracePt t="56167" x="6032500" y="5588000"/>
          <p14:tracePt t="56176" x="6081713" y="5588000"/>
          <p14:tracePt t="56181" x="6116638" y="5588000"/>
          <p14:tracePt t="56193" x="6180138" y="5588000"/>
          <p14:tracePt t="56197" x="6216650" y="5588000"/>
          <p14:tracePt t="56206" x="6265863" y="5588000"/>
          <p14:tracePt t="56215" x="6315075" y="5588000"/>
          <p14:tracePt t="56226" x="6364288" y="5588000"/>
          <p14:tracePt t="56230" x="6407150" y="5588000"/>
          <p14:tracePt t="56239" x="6442075" y="5588000"/>
          <p14:tracePt t="56245" x="6477000" y="5588000"/>
          <p14:tracePt t="56258" x="6491288" y="5588000"/>
          <p14:tracePt t="56262" x="6511925" y="5588000"/>
          <p14:tracePt t="56270" x="6540500" y="5588000"/>
          <p14:tracePt t="56278" x="6554788" y="5588000"/>
          <p14:tracePt t="56291" x="6561138" y="5588000"/>
          <p14:tracePt t="56325" x="6575425" y="5588000"/>
          <p14:tracePt t="56436" x="6554788" y="5588000"/>
          <p14:tracePt t="56444" x="6511925" y="5588000"/>
          <p14:tracePt t="56454" x="6462713" y="5588000"/>
          <p14:tracePt t="56459" x="6413500" y="5588000"/>
          <p14:tracePt t="56469" x="6329363" y="5588000"/>
          <p14:tracePt t="56474" x="6280150" y="5588000"/>
          <p14:tracePt t="56487" x="6130925" y="5608638"/>
          <p14:tracePt t="56496" x="6110288" y="5608638"/>
          <p14:tracePt t="56502" x="6032500" y="5608638"/>
          <p14:tracePt t="56507" x="5983288" y="5608638"/>
          <p14:tracePt t="56513" x="5948363" y="5608638"/>
          <p14:tracePt t="56522" x="5911850" y="5608638"/>
          <p14:tracePt t="56530" x="5899150" y="5608638"/>
          <p14:tracePt t="56541" x="5884863" y="5608638"/>
          <p14:tracePt t="56546" x="5876925" y="5608638"/>
          <p14:tracePt t="56643" x="5884863" y="5608638"/>
          <p14:tracePt t="56663" x="5899150" y="5608638"/>
          <p14:tracePt t="56680" x="5911850" y="5608638"/>
          <p14:tracePt t="56690" x="5926138" y="5608638"/>
          <p14:tracePt t="56704" x="5934075" y="5608638"/>
          <p14:tracePt t="56704" x="5962650" y="5608638"/>
          <p14:tracePt t="56713" x="5983288" y="5622925"/>
          <p14:tracePt t="56722" x="6011863" y="5622925"/>
          <p14:tracePt t="56730" x="6046788" y="5622925"/>
          <p14:tracePt t="56740" x="6075363" y="5622925"/>
          <p14:tracePt t="56745" x="6096000" y="5622925"/>
          <p14:tracePt t="56758" x="6145213" y="5622925"/>
          <p14:tracePt t="56759" x="6165850" y="5622925"/>
          <p14:tracePt t="56771" x="6180138" y="5622925"/>
          <p14:tracePt t="56776" x="6208713" y="5622925"/>
          <p14:tracePt t="56787" x="6216650" y="5622925"/>
          <p14:tracePt t="56792" x="6229350" y="5622925"/>
          <p14:tracePt t="56806" x="6243638" y="5637213"/>
          <p14:tracePt t="56823" x="6257925" y="5637213"/>
        </p14:tracePtLst>
      </p14:laserTraceLst>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Output of our service</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Most of this output looks quite good, but the </a:t>
            </a:r>
            <a:r>
              <a:rPr lang="en-US" dirty="0" err="1"/>
              <a:t>hws.sh</a:t>
            </a:r>
            <a:r>
              <a:rPr lang="en-US" dirty="0"/>
              <a:t> part isn't very clear. We could rename the file that runs, but we don't need to. Instead, we can just tell </a:t>
            </a:r>
            <a:r>
              <a:rPr lang="en-US" dirty="0" err="1"/>
              <a:t>systemd</a:t>
            </a:r>
            <a:r>
              <a:rPr lang="en-US" dirty="0"/>
              <a:t> to use something else in the logging. This is the syslog identifier. If you include the following line in the Service section of the </a:t>
            </a:r>
            <a:r>
              <a:rPr lang="en-US" dirty="0" err="1"/>
              <a:t>hws.service</a:t>
            </a:r>
            <a:r>
              <a:rPr lang="en-US" dirty="0"/>
              <a:t> file, it will replace </a:t>
            </a:r>
            <a:r>
              <a:rPr lang="en-US" dirty="0" err="1"/>
              <a:t>hws.sh</a:t>
            </a:r>
            <a:r>
              <a:rPr lang="en-US" dirty="0"/>
              <a:t> with something more meaningful:</a:t>
            </a:r>
          </a:p>
        </p:txBody>
      </p:sp>
      <p:sp>
        <p:nvSpPr>
          <p:cNvPr id="5" name="TextBox 4">
            <a:extLst>
              <a:ext uri="{FF2B5EF4-FFF2-40B4-BE49-F238E27FC236}">
                <a16:creationId xmlns:a16="http://schemas.microsoft.com/office/drawing/2014/main" id="{ED7BA09D-7CB9-4A44-8FB3-C6BBCDF48DF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sp>
        <p:nvSpPr>
          <p:cNvPr id="7" name="Rounded Rectangle 6">
            <a:extLst>
              <a:ext uri="{FF2B5EF4-FFF2-40B4-BE49-F238E27FC236}">
                <a16:creationId xmlns:a16="http://schemas.microsoft.com/office/drawing/2014/main" id="{5D224AB3-AD87-B741-84FF-79204F30A59A}"/>
              </a:ext>
            </a:extLst>
          </p:cNvPr>
          <p:cNvSpPr/>
          <p:nvPr/>
        </p:nvSpPr>
        <p:spPr>
          <a:xfrm>
            <a:off x="1141412" y="4570034"/>
            <a:ext cx="9905998" cy="655109"/>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err="1"/>
              <a:t>SyslogIndentifier</a:t>
            </a:r>
            <a:r>
              <a:rPr lang="en-US" dirty="0"/>
              <a:t>=</a:t>
            </a:r>
            <a:r>
              <a:rPr lang="en-US" dirty="0" err="1"/>
              <a:t>HelloWorldService</a:t>
            </a:r>
            <a:endParaRPr lang="en-US" dirty="0">
              <a:ln w="0"/>
              <a:solidFill>
                <a:schemeClr val="tx1"/>
              </a:solidFill>
              <a:effectLst>
                <a:outerShdw blurRad="38100" dist="19050" dir="2700000" algn="tl" rotWithShape="0">
                  <a:schemeClr val="dk1">
                    <a:alpha val="40000"/>
                  </a:schemeClr>
                </a:outerShdw>
              </a:effectLst>
            </a:endParaRPr>
          </a:p>
        </p:txBody>
      </p:sp>
      <p:pic>
        <p:nvPicPr>
          <p:cNvPr id="4" name="Audio 3">
            <a:hlinkClick r:id="" action="ppaction://media"/>
            <a:extLst>
              <a:ext uri="{FF2B5EF4-FFF2-40B4-BE49-F238E27FC236}">
                <a16:creationId xmlns:a16="http://schemas.microsoft.com/office/drawing/2014/main" id="{7C3105F2-3728-274F-94FF-E67681CA1ED6}"/>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11927991"/>
      </p:ext>
    </p:extLst>
  </p:cSld>
  <p:clrMapOvr>
    <a:masterClrMapping/>
  </p:clrMapOvr>
  <mc:AlternateContent xmlns:mc="http://schemas.openxmlformats.org/markup-compatibility/2006">
    <mc:Choice xmlns:p14="http://schemas.microsoft.com/office/powerpoint/2010/main" Requires="p14">
      <p:transition spd="slow" p14:dur="2000" advTm="62858"/>
    </mc:Choice>
    <mc:Fallback>
      <p:transition spd="slow" advTm="62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randombar(horizontal)">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3" grpId="0" build="p"/>
      <p:bldP spid="7" grpId="0" animBg="1"/>
    </p:bldLst>
  </p:timing>
  <p:extLst>
    <p:ext uri="{3A86A75C-4F4B-4683-9AE1-C65F6400EC91}">
      <p14:laserTraceLst xmlns:p14="http://schemas.microsoft.com/office/powerpoint/2010/main">
        <p14:tracePtLst>
          <p14:tracePt t="4138" x="6229350" y="5608638"/>
          <p14:tracePt t="4146" x="6216650" y="5573713"/>
          <p14:tracePt t="4150" x="6180138" y="5538788"/>
          <p14:tracePt t="4166" x="6145213" y="5489575"/>
          <p14:tracePt t="4176" x="6116638" y="5446713"/>
          <p14:tracePt t="4186" x="6110288" y="5440363"/>
          <p14:tracePt t="4190" x="6081713" y="5411788"/>
          <p14:tracePt t="4200" x="6061075" y="5397500"/>
          <p14:tracePt t="4215" x="6061075" y="5376863"/>
          <p14:tracePt t="4216" x="6032500" y="5362575"/>
          <p14:tracePt t="4225" x="6026150" y="5348288"/>
          <p14:tracePt t="4229" x="6011863" y="5340350"/>
          <p14:tracePt t="4238" x="5997575" y="5327650"/>
          <p14:tracePt t="4253" x="5975350" y="5291138"/>
          <p14:tracePt t="4272" x="5962650" y="5276850"/>
          <p14:tracePt t="4286" x="5948363" y="5264150"/>
          <p14:tracePt t="4303" x="5934075" y="5249863"/>
          <p14:tracePt t="4312" x="5934075" y="5241925"/>
          <p14:tracePt t="4328" x="5926138" y="5227638"/>
          <p14:tracePt t="4333" x="5911850" y="5213350"/>
          <p14:tracePt t="4341" x="5911850" y="5200650"/>
          <p14:tracePt t="4351" x="5899150" y="5200650"/>
          <p14:tracePt t="4359" x="5899150" y="5192713"/>
          <p14:tracePt t="4379" x="5862638" y="5164138"/>
          <p14:tracePt t="4388" x="5848350" y="5143500"/>
          <p14:tracePt t="4388" x="5835650" y="5129213"/>
          <p14:tracePt t="4398" x="5827713" y="5114925"/>
          <p14:tracePt t="4408" x="5799138" y="5094288"/>
          <p14:tracePt t="4413" x="5784850" y="5080000"/>
          <p14:tracePt t="4435" x="5764213" y="5051425"/>
          <p14:tracePt t="4436" x="5735638" y="5045075"/>
          <p14:tracePt t="4447" x="5729288" y="5030788"/>
          <p14:tracePt t="4452" x="5715000" y="5016500"/>
          <p14:tracePt t="4461" x="5700713" y="5002213"/>
          <p14:tracePt t="4472" x="5686425" y="4995863"/>
          <p14:tracePt t="4478" x="5680075" y="4981575"/>
          <p14:tracePt t="4482" x="5651500" y="4967288"/>
          <p14:tracePt t="4492" x="5651500" y="4953000"/>
          <p14:tracePt t="4503" x="5637213" y="4946650"/>
          <p14:tracePt t="4507" x="5630863" y="4932363"/>
          <p14:tracePt t="4517" x="5616575" y="4932363"/>
          <p14:tracePt t="4530" x="5602288" y="4918075"/>
          <p14:tracePt t="4531" x="5588000" y="4918075"/>
          <p14:tracePt t="4546" x="5581650" y="4903788"/>
          <p14:tracePt t="4567" x="5567363" y="4903788"/>
          <p14:tracePt t="4580" x="5567363" y="4895850"/>
          <p14:tracePt t="4596" x="5553075" y="4895850"/>
          <p14:tracePt t="5259" x="5602288" y="4895850"/>
          <p14:tracePt t="5267" x="5651500" y="4895850"/>
          <p14:tracePt t="5276" x="5729288" y="4895850"/>
          <p14:tracePt t="5286" x="5799138" y="4895850"/>
          <p14:tracePt t="5301" x="5835650" y="4918075"/>
          <p14:tracePt t="5302" x="5962650" y="4946650"/>
          <p14:tracePt t="5306" x="6011863" y="4946650"/>
          <p14:tracePt t="5316" x="6061075" y="4967288"/>
          <p14:tracePt t="5327" x="6110288" y="4981575"/>
          <p14:tracePt t="5332" x="6145213" y="4995863"/>
          <p14:tracePt t="5342" x="6165850" y="5002213"/>
          <p14:tracePt t="5347" x="6194425" y="5016500"/>
          <p14:tracePt t="5358" x="6208713" y="5030788"/>
          <p14:tracePt t="5362" x="6216650" y="5030788"/>
          <p14:tracePt t="5371" x="6229350" y="5045075"/>
          <p14:tracePt t="5393" x="6229350" y="5051425"/>
          <p14:tracePt t="5396" x="6243638" y="5051425"/>
          <p14:tracePt t="5406" x="6243638" y="5065713"/>
          <p14:tracePt t="5427" x="6243638" y="5080000"/>
          <p14:tracePt t="5442" x="6243638" y="5094288"/>
          <p14:tracePt t="5450" x="6243638" y="5100638"/>
          <p14:tracePt t="5459" x="6229350" y="5114925"/>
          <p14:tracePt t="5476" x="6216650" y="5129213"/>
          <p14:tracePt t="5480" x="6194425" y="5143500"/>
          <p14:tracePt t="5490" x="6165850" y="5149850"/>
          <p14:tracePt t="5499" x="6159500" y="5164138"/>
          <p14:tracePt t="5504" x="6130925" y="5178425"/>
          <p14:tracePt t="5514" x="6096000" y="5192713"/>
          <p14:tracePt t="5522" x="6075363" y="5192713"/>
          <p14:tracePt t="5531" x="6032500" y="5200650"/>
          <p14:tracePt t="5541" x="6011863" y="5213350"/>
          <p14:tracePt t="5546" x="5983288" y="5213350"/>
          <p14:tracePt t="5560" x="5911850" y="5241925"/>
          <p14:tracePt t="5570" x="5899150" y="5241925"/>
          <p14:tracePt t="5579" x="5876925" y="5249863"/>
          <p14:tracePt t="5589" x="5848350" y="5249863"/>
          <p14:tracePt t="5594" x="5827713" y="5264150"/>
          <p14:tracePt t="5605" x="5813425" y="5264150"/>
          <p14:tracePt t="5610" x="5799138" y="5264150"/>
          <p14:tracePt t="5620" x="5784850" y="5276850"/>
          <p14:tracePt t="5624" x="5764213" y="5276850"/>
          <p14:tracePt t="5643" x="5749925" y="5291138"/>
          <p14:tracePt t="5647" x="5735638" y="5291138"/>
          <p14:tracePt t="5664" x="5729288" y="5291138"/>
          <p14:tracePt t="5681" x="5715000" y="5291138"/>
          <p14:tracePt t="5731" x="5700713" y="5291138"/>
          <p14:tracePt t="5737" x="5700713" y="5299075"/>
          <p14:tracePt t="6534" x="5686425" y="5299075"/>
          <p14:tracePt t="6542" x="5680075" y="5299075"/>
          <p14:tracePt t="6551" x="5665788" y="5299075"/>
          <p14:tracePt t="6562" x="5665788" y="5291138"/>
          <p14:tracePt t="6574" x="5651500" y="5291138"/>
          <p14:tracePt t="6575" x="5637213" y="5291138"/>
          <p14:tracePt t="6584" x="5630863" y="5291138"/>
          <p14:tracePt t="6595" x="5630863" y="5276850"/>
          <p14:tracePt t="6599" x="5616575" y="5276850"/>
          <p14:tracePt t="6608" x="5602288" y="5276850"/>
          <p14:tracePt t="6617" x="5588000" y="5276850"/>
          <p14:tracePt t="6628" x="5588000" y="5264150"/>
          <p14:tracePt t="6632" x="5581650" y="5264150"/>
          <p14:tracePt t="6641" x="5553075" y="5264150"/>
          <p14:tracePt t="6654" x="5538788" y="5249863"/>
          <p14:tracePt t="6676" x="5530850" y="5249863"/>
          <p14:tracePt t="6684" x="5518150" y="5249863"/>
          <p14:tracePt t="6702" x="5503863" y="5249863"/>
          <p14:tracePt t="6726" x="5489575" y="5241925"/>
          <p14:tracePt t="6796" x="5481638" y="5241925"/>
          <p14:tracePt t="7457" x="5467350" y="5241925"/>
          <p14:tracePt t="7462" x="5454650" y="5241925"/>
          <p14:tracePt t="7478" x="5440363" y="5241925"/>
          <p14:tracePt t="7493" x="5432425" y="5241925"/>
          <p14:tracePt t="7508" x="5418138" y="5241925"/>
          <p14:tracePt t="7525" x="5403850" y="5241925"/>
          <p14:tracePt t="7563" x="5391150" y="5241925"/>
          <p14:tracePt t="7668" x="5383213" y="5241925"/>
          <p14:tracePt t="7905" x="5368925" y="5241925"/>
          <p14:tracePt t="7921" x="5354638" y="5241925"/>
          <p14:tracePt t="7944" x="5340350" y="5241925"/>
          <p14:tracePt t="7957" x="5334000" y="5241925"/>
          <p14:tracePt t="7962" x="5319713" y="5241925"/>
          <p14:tracePt t="7974" x="5305425" y="5241925"/>
          <p14:tracePt t="7979" x="5284788" y="5241925"/>
          <p14:tracePt t="7994" x="5256213" y="5241925"/>
          <p14:tracePt t="8003" x="5241925" y="5241925"/>
          <p14:tracePt t="8007" x="5221288" y="5241925"/>
          <p14:tracePt t="8023" x="5192713" y="5241925"/>
          <p14:tracePt t="8023" x="5186363" y="5241925"/>
          <p14:tracePt t="8032" x="5157788" y="5241925"/>
          <p14:tracePt t="8042" x="5137150" y="5241925"/>
          <p14:tracePt t="8050" x="5108575" y="5241925"/>
          <p14:tracePt t="8059" x="5094288" y="5241925"/>
          <p14:tracePt t="8064" x="5059363" y="5241925"/>
          <p14:tracePt t="8073" x="5037138" y="5241925"/>
          <p14:tracePt t="8081" x="5022850" y="5241925"/>
          <p14:tracePt t="8090" x="5010150" y="5241925"/>
          <p14:tracePt t="8100" x="4987925" y="5241925"/>
          <p14:tracePt t="8104" x="4959350" y="5241925"/>
          <p14:tracePt t="8113" x="4946650" y="5241925"/>
          <p14:tracePt t="8123" x="4924425" y="5241925"/>
          <p14:tracePt t="8132" x="4910138" y="5241925"/>
          <p14:tracePt t="8139" x="4889500" y="5241925"/>
          <p14:tracePt t="8143" x="4860925" y="5241925"/>
          <p14:tracePt t="8151" x="4846638" y="5241925"/>
          <p14:tracePt t="8161" x="4826000" y="5241925"/>
          <p14:tracePt t="8165" x="4797425" y="5241925"/>
          <p14:tracePt t="8177" x="4776788" y="5241925"/>
          <p14:tracePt t="8182" x="4762500" y="5241925"/>
          <p14:tracePt t="8191" x="4741863" y="5241925"/>
          <p14:tracePt t="8200" x="4713288" y="5241925"/>
          <p14:tracePt t="8215" x="4699000" y="5241925"/>
          <p14:tracePt t="8215" x="4678363" y="5241925"/>
          <p14:tracePt t="8225" x="4664075" y="5241925"/>
          <p14:tracePt t="8230" x="4649788" y="5241925"/>
          <p14:tracePt t="8239" x="4641850" y="5241925"/>
          <p14:tracePt t="8259" x="4629150" y="5241925"/>
          <p14:tracePt t="8262" x="4614863" y="5241925"/>
          <p14:tracePt t="8277" x="4600575" y="5241925"/>
          <p14:tracePt t="8302" x="4592638" y="5241925"/>
          <p14:tracePt t="9124" x="4592638" y="5227638"/>
          <p14:tracePt t="9139" x="4614863" y="5213350"/>
          <p14:tracePt t="9139" x="4641850" y="5192713"/>
          <p14:tracePt t="9150" x="4692650" y="5149850"/>
          <p14:tracePt t="9155" x="4713288" y="5143500"/>
          <p14:tracePt t="9165" x="4748213" y="5114925"/>
          <p14:tracePt t="9175" x="4826000" y="5065713"/>
          <p14:tracePt t="9184" x="4875213" y="5045075"/>
          <p14:tracePt t="9194" x="4910138" y="5030788"/>
          <p14:tracePt t="9195" x="4995863" y="4981575"/>
          <p14:tracePt t="9205" x="5022850" y="4967288"/>
          <p14:tracePt t="9220" x="5086350" y="4953000"/>
          <p14:tracePt t="9220" x="5137150" y="4932363"/>
          <p14:tracePt t="9230" x="5186363" y="4903788"/>
          <p14:tracePt t="9236" x="5241925" y="4895850"/>
          <p14:tracePt t="9243" x="5284788" y="4883150"/>
          <p14:tracePt t="9254" x="5319713" y="4868863"/>
          <p14:tracePt t="9258" x="5368925" y="4854575"/>
          <p14:tracePt t="9269" x="5403850" y="4854575"/>
          <p14:tracePt t="9278" x="5440363" y="4846638"/>
          <p14:tracePt t="9283" x="5481638" y="4846638"/>
          <p14:tracePt t="9292" x="5503863" y="4846638"/>
          <p14:tracePt t="9303" x="5538788" y="4846638"/>
          <p14:tracePt t="9307" x="5567363" y="4846638"/>
          <p14:tracePt t="9316" x="5602288" y="4846638"/>
          <p14:tracePt t="9325" x="5651500" y="4846638"/>
          <p14:tracePt t="9336" x="5680075" y="4846638"/>
          <p14:tracePt t="9341" x="5729288" y="4854575"/>
          <p14:tracePt t="9350" x="5784850" y="4883150"/>
          <p14:tracePt t="9355" x="5835650" y="4918075"/>
          <p14:tracePt t="9366" x="5884863" y="4967288"/>
          <p14:tracePt t="9371" x="5948363" y="5016500"/>
          <p14:tracePt t="9386" x="5997575" y="5065713"/>
          <p14:tracePt t="9386" x="6046788" y="5129213"/>
          <p14:tracePt t="9397" x="6096000" y="5192713"/>
          <p14:tracePt t="9402" x="6145213" y="5249863"/>
          <p14:tracePt t="9414" x="6194425" y="5299075"/>
          <p14:tracePt t="9418" x="6257925" y="5391150"/>
          <p14:tracePt t="9428" x="6307138" y="5440363"/>
          <p14:tracePt t="9432" x="6315075" y="5475288"/>
          <p14:tracePt t="9445" x="6356350" y="5524500"/>
          <p14:tracePt t="9450" x="6392863" y="5573713"/>
          <p14:tracePt t="9458" x="6456363" y="5672138"/>
          <p14:tracePt t="9477" x="6511925" y="5807075"/>
          <p14:tracePt t="9482" x="6561138" y="5884863"/>
          <p14:tracePt t="9491" x="6575425" y="5905500"/>
          <p14:tracePt t="9500" x="6604000" y="5983288"/>
          <p14:tracePt t="9511" x="6638925" y="6032500"/>
          <p14:tracePt t="9511" x="6653213" y="6067425"/>
          <p14:tracePt t="9521" x="6673850" y="6102350"/>
          <p14:tracePt t="9531" x="6688138" y="6130925"/>
          <p14:tracePt t="9541" x="6702425" y="6138863"/>
          <p14:tracePt t="9555" x="6702425" y="6153150"/>
          <p14:tracePt t="9560" x="6710363" y="6153150"/>
          <p14:tracePt t="10400" x="6702425" y="6153150"/>
          <p14:tracePt t="10408" x="6673850" y="6153150"/>
          <p14:tracePt t="10417" x="6653213" y="6153150"/>
          <p14:tracePt t="10429" x="6624638" y="6138863"/>
          <p14:tracePt t="10434" x="6589713" y="6138863"/>
          <p14:tracePt t="10444" x="6511925" y="6116638"/>
          <p14:tracePt t="10449" x="6491288" y="6116638"/>
          <p14:tracePt t="10458" x="6456363" y="6089650"/>
          <p14:tracePt t="10462" x="6413500" y="6089650"/>
          <p14:tracePt t="10472" x="6364288" y="6081713"/>
          <p14:tracePt t="10477" x="6315075" y="6067425"/>
          <p14:tracePt t="10489" x="6280150" y="6067425"/>
          <p14:tracePt t="10494" x="6229350" y="6053138"/>
          <p14:tracePt t="10510" x="6159500" y="6038850"/>
          <p14:tracePt t="10520" x="6096000" y="6018213"/>
          <p14:tracePt t="10529" x="6061075" y="6018213"/>
          <p14:tracePt t="10533" x="5975350" y="6003925"/>
          <p14:tracePt t="10544" x="5926138" y="5989638"/>
          <p14:tracePt t="10554" x="5899150" y="5989638"/>
          <p14:tracePt t="10558" x="5835650" y="5969000"/>
          <p14:tracePt t="10567" x="5749925" y="5940425"/>
          <p14:tracePt t="10577" x="5729288" y="5940425"/>
          <p14:tracePt t="10582" x="5680075" y="5934075"/>
          <p14:tracePt t="10592" x="5630863" y="5919788"/>
          <p14:tracePt t="10606" x="5581650" y="5905500"/>
          <p14:tracePt t="10606" x="5530850" y="5891213"/>
          <p14:tracePt t="10615" x="5489575" y="5884863"/>
          <p14:tracePt t="10625" x="5432425" y="5870575"/>
          <p14:tracePt t="10629" x="5391150" y="5856288"/>
          <p14:tracePt t="10638" x="5340350" y="5842000"/>
          <p14:tracePt t="10648" x="5305425" y="5842000"/>
          <p14:tracePt t="10658" x="5241925" y="5821363"/>
          <p14:tracePt t="10662" x="5221288" y="5821363"/>
          <p14:tracePt t="10671" x="5186363" y="5807075"/>
          <p14:tracePt t="10676" x="5143500" y="5792788"/>
          <p14:tracePt t="10689" x="5122863" y="5784850"/>
          <p14:tracePt t="10693" x="5094288" y="5772150"/>
          <p14:tracePt t="10703" x="5059363" y="5772150"/>
          <p14:tracePt t="10708" x="5037138" y="5757863"/>
          <p14:tracePt t="10723" x="5022850" y="5743575"/>
          <p14:tracePt t="10723" x="4995863" y="5735638"/>
          <p14:tracePt t="10733" x="4987925" y="5721350"/>
          <p14:tracePt t="10742" x="4973638" y="5708650"/>
          <p14:tracePt t="10753" x="4946650" y="5708650"/>
          <p14:tracePt t="10758" x="4946650" y="5694363"/>
          <p14:tracePt t="10767" x="4938713" y="5686425"/>
          <p14:tracePt t="10771" x="4910138" y="5686425"/>
          <p14:tracePt t="10780" x="4910138" y="5672138"/>
          <p14:tracePt t="10789" x="4895850" y="5672138"/>
          <p14:tracePt t="10798" x="4895850" y="5657850"/>
          <p14:tracePt t="10815" x="4889500" y="5657850"/>
          <p14:tracePt t="10907" x="4889500" y="5672138"/>
          <p14:tracePt t="32903" x="4875213" y="5672138"/>
          <p14:tracePt t="32917" x="4875213" y="5657850"/>
          <p14:tracePt t="32917" x="4860925" y="5645150"/>
          <p14:tracePt t="32930" x="4846638" y="5637213"/>
          <p14:tracePt t="32935" x="4840288" y="5637213"/>
          <p14:tracePt t="32945" x="4811713" y="5608638"/>
          <p14:tracePt t="32950" x="4797425" y="5594350"/>
          <p14:tracePt t="32963" x="4791075" y="5573713"/>
          <p14:tracePt t="32968" x="4762500" y="5573713"/>
          <p14:tracePt t="32976" x="4762500" y="5559425"/>
          <p14:tracePt t="32980" x="4741863" y="5545138"/>
          <p14:tracePt t="32989" x="4727575" y="5538788"/>
          <p14:tracePt t="32998" x="4713288" y="5524500"/>
          <p14:tracePt t="33007" x="4699000" y="5510213"/>
          <p14:tracePt t="33017" x="4678363" y="5495925"/>
          <p14:tracePt t="33022" x="4664075" y="5495925"/>
          <p14:tracePt t="33031" x="4649788" y="5489575"/>
          <p14:tracePt t="33040" x="4641850" y="5475288"/>
          <p14:tracePt t="33046" x="4629150" y="5475288"/>
          <p14:tracePt t="33055" x="4614863" y="5461000"/>
          <p14:tracePt t="33065" x="4600575" y="5446713"/>
          <p14:tracePt t="33069" x="4592638" y="5440363"/>
          <p14:tracePt t="33078" x="4578350" y="5426075"/>
          <p14:tracePt t="33085" x="4565650" y="5397500"/>
          <p14:tracePt t="33095" x="4551363" y="5391150"/>
          <p14:tracePt t="33100" x="4543425" y="5376863"/>
          <p14:tracePt t="33109" x="4543425" y="5362575"/>
          <p14:tracePt t="33120" x="4529138" y="5348288"/>
          <p14:tracePt t="33124" x="4514850" y="5340350"/>
          <p14:tracePt t="33134" x="4502150" y="5327650"/>
          <p14:tracePt t="33147" x="4494213" y="5313363"/>
          <p14:tracePt t="33155" x="4479925" y="5299075"/>
          <p14:tracePt t="33164" x="4465638" y="5291138"/>
          <p14:tracePt t="33174" x="4451350" y="5291138"/>
          <p14:tracePt t="33186" x="4445000" y="5276850"/>
          <p14:tracePt t="33186" x="4430713" y="5276850"/>
          <p14:tracePt t="33197" x="4416425" y="5264150"/>
          <p14:tracePt t="33207" x="4402138" y="5264150"/>
          <p14:tracePt t="33216" x="4395788" y="5264150"/>
          <p14:tracePt t="33221" x="4367213" y="5264150"/>
          <p14:tracePt t="33230" x="4352925" y="5264150"/>
          <p14:tracePt t="33235" x="4332288" y="5249863"/>
          <p14:tracePt t="33244" x="4303713" y="5249863"/>
          <p14:tracePt t="33253" x="4268788" y="5249863"/>
          <p14:tracePt t="33264" x="4248150" y="5249863"/>
          <p14:tracePt t="33269" x="4219575" y="5249863"/>
          <p14:tracePt t="33278" x="4197350" y="5249863"/>
          <p14:tracePt t="33282" x="4170363" y="5249863"/>
          <p14:tracePt t="33291" x="4133850" y="5241925"/>
          <p14:tracePt t="33302" x="4106863" y="5241925"/>
          <p14:tracePt t="33306" x="4084638" y="5241925"/>
          <p14:tracePt t="33315" x="4070350" y="5227638"/>
          <p14:tracePt t="33325" x="4035425" y="5227638"/>
          <p14:tracePt t="33336" x="4006850" y="5213350"/>
          <p14:tracePt t="33340" x="3986213" y="5213350"/>
          <p14:tracePt t="33349" x="3951288" y="5213350"/>
          <p14:tracePt t="33354" x="3922713" y="5200650"/>
          <p14:tracePt t="33363" x="3887788" y="5192713"/>
          <p14:tracePt t="33373" x="3852863" y="5192713"/>
          <p14:tracePt t="33387" x="3760788" y="5192713"/>
          <p14:tracePt t="33387" x="3725863" y="5178425"/>
          <p14:tracePt t="33396" x="3662363" y="5164138"/>
          <p14:tracePt t="33401" x="3605213" y="5164138"/>
          <p14:tracePt t="33411" x="3541713" y="5164138"/>
          <p14:tracePt t="33421" x="3506788" y="5149850"/>
          <p14:tracePt t="33425" x="3408363" y="5129213"/>
          <p14:tracePt t="33435" x="3365500" y="5129213"/>
          <p14:tracePt t="33447" x="3316288" y="5114925"/>
          <p14:tracePt t="33452" x="3267075" y="5094288"/>
          <p14:tracePt t="33457" x="3217863" y="5094288"/>
          <p14:tracePt t="33466" x="3117850" y="5065713"/>
          <p14:tracePt t="33476" x="3062288" y="5051425"/>
          <p14:tracePt t="33481" x="2998788" y="5045075"/>
          <p14:tracePt t="33491" x="2935288" y="5030788"/>
          <p14:tracePt t="33496" x="2851150" y="5016500"/>
          <p14:tracePt t="33505" x="2779713" y="5002213"/>
          <p14:tracePt t="33514" x="2687638" y="4995863"/>
          <p14:tracePt t="33524" x="2603500" y="4981575"/>
          <p14:tracePt t="33535" x="2490788" y="4981575"/>
          <p14:tracePt t="33549" x="2370138" y="4953000"/>
          <p14:tracePt t="33553" x="2292350" y="4953000"/>
          <p14:tracePt t="33561" x="2222500" y="4946650"/>
          <p14:tracePt t="33571" x="2159000" y="4932363"/>
          <p14:tracePt t="33575" x="2089150" y="4918075"/>
          <p14:tracePt t="33586" x="2038350" y="4918075"/>
          <p14:tracePt t="33597" x="1962150" y="4903788"/>
          <p14:tracePt t="33602" x="1925638" y="4895850"/>
          <p14:tracePt t="33606" x="1847850" y="4883150"/>
          <p14:tracePt t="33617" x="1798638" y="4868863"/>
          <p14:tracePt t="33628" x="1749425" y="4854575"/>
          <p14:tracePt t="33633" x="1693863" y="4846638"/>
          <p14:tracePt t="33642" x="1644650" y="4832350"/>
          <p14:tracePt t="33653" x="1601788" y="4819650"/>
          <p14:tracePt t="33657" x="1566863" y="4805363"/>
          <p14:tracePt t="33667" x="1544638" y="4797425"/>
          <p14:tracePt t="33671" x="1503363" y="4797425"/>
          <p14:tracePt t="33680" x="1481138" y="4783138"/>
          <p14:tracePt t="33690" x="1481138" y="4768850"/>
          <p14:tracePt t="33700" x="1454150" y="4768850"/>
          <p14:tracePt t="33714" x="1446213" y="4768850"/>
          <p14:tracePt t="33714" x="1446213" y="4756150"/>
          <p14:tracePt t="33735" x="1446213" y="4748213"/>
          <p14:tracePt t="33786" x="1446213" y="4733925"/>
          <p14:tracePt t="33829" x="1454150" y="4719638"/>
          <p14:tracePt t="33846" x="1466850" y="4719638"/>
          <p14:tracePt t="33863" x="1481138" y="4705350"/>
          <p14:tracePt t="33871" x="1495425" y="4705350"/>
          <p14:tracePt t="33875" x="1503363" y="4705350"/>
          <p14:tracePt t="33888" x="1503363" y="4699000"/>
          <p14:tracePt t="33892" x="1517650" y="4699000"/>
          <p14:tracePt t="33902" x="1544638" y="4699000"/>
          <p14:tracePt t="33913" x="1593850" y="4649788"/>
          <p14:tracePt t="34313" x="1593850" y="4635500"/>
          <p14:tracePt t="34322" x="1616075" y="4600575"/>
          <p14:tracePt t="34332" x="1644650" y="4537075"/>
          <p14:tracePt t="34338" x="1665288" y="4487863"/>
          <p14:tracePt t="34350" x="1714500" y="4410075"/>
          <p14:tracePt t="34354" x="1763713" y="4324350"/>
          <p14:tracePt t="34364" x="1841500" y="4240213"/>
          <p14:tracePt t="34369" x="1911350" y="4113213"/>
          <p14:tracePt t="34378" x="2011363" y="4014788"/>
          <p14:tracePt t="34388" x="2193925" y="3752850"/>
          <p14:tracePt t="34398" x="2271713" y="3668713"/>
          <p14:tracePt t="34398" x="2505075" y="3386138"/>
          <p14:tracePt t="34408" x="2632075" y="3203575"/>
          <p14:tracePt t="34417" x="2800350" y="3013075"/>
          <p14:tracePt t="34430" x="2963863" y="2828925"/>
          <p14:tracePt t="34431" x="3146425" y="2609850"/>
          <p14:tracePt t="34440" x="3316288" y="2413000"/>
          <p14:tracePt t="34450" x="3408363" y="2314575"/>
          <p14:tracePt t="34454" x="3576638" y="2109788"/>
          <p14:tracePt t="34464" x="3740150" y="1925638"/>
          <p14:tracePt t="34473" x="3902075" y="1778000"/>
          <p14:tracePt t="34484" x="4049713" y="1616075"/>
          <p14:tracePt t="34488" x="4170363" y="1481138"/>
          <p14:tracePt t="34497" x="4303713" y="1362075"/>
          <p14:tracePt t="34502" x="4402138" y="1263650"/>
          <p14:tracePt t="34511" x="4494213" y="1185863"/>
          <p14:tracePt t="34522" x="4578350" y="1114425"/>
          <p14:tracePt t="34530" x="4649788" y="1050925"/>
          <p14:tracePt t="34534" x="4692650" y="1022350"/>
          <p14:tracePt t="34544" x="4748213" y="973138"/>
          <p14:tracePt t="34555" x="4797425" y="938213"/>
          <p14:tracePt t="34560" x="4846638" y="903288"/>
          <p14:tracePt t="34570" x="4889500" y="874713"/>
          <p14:tracePt t="34579" x="4924425" y="868363"/>
          <p14:tracePt t="34583" x="4946650" y="839788"/>
          <p14:tracePt t="34594" x="4973638" y="819150"/>
          <p14:tracePt t="34599" x="4987925" y="804863"/>
          <p14:tracePt t="34608" x="4995863" y="804863"/>
          <p14:tracePt t="34613" x="5010150" y="790575"/>
          <p14:tracePt t="34627" x="5022850" y="790575"/>
          <p14:tracePt t="34641" x="5022850" y="776288"/>
          <p14:tracePt t="34725" x="4995863" y="776288"/>
          <p14:tracePt t="34733" x="4987925" y="776288"/>
          <p14:tracePt t="34742" x="4946650" y="776288"/>
          <p14:tracePt t="34751" x="4895850" y="790575"/>
          <p14:tracePt t="34760" x="4846638" y="790575"/>
          <p14:tracePt t="34764" x="4826000" y="790575"/>
          <p14:tracePt t="34778" x="4692650" y="790575"/>
          <p14:tracePt t="34790" x="4649788" y="790575"/>
          <p14:tracePt t="34799" x="4592638" y="790575"/>
          <p14:tracePt t="34804" x="4494213" y="790575"/>
          <p14:tracePt t="34813" x="4451350" y="790575"/>
          <p14:tracePt t="34822" x="4352925" y="790575"/>
          <p14:tracePt t="34828" x="4283075" y="790575"/>
          <p14:tracePt t="34837" x="4205288" y="790575"/>
          <p14:tracePt t="34847" x="4106863" y="790575"/>
          <p14:tracePt t="34852" x="4021138" y="790575"/>
          <p14:tracePt t="34864" x="3908425" y="804863"/>
          <p14:tracePt t="34868" x="3803650" y="819150"/>
          <p14:tracePt t="34878" x="3711575" y="854075"/>
          <p14:tracePt t="34887" x="3605213" y="874713"/>
          <p14:tracePt t="34891" x="3492500" y="917575"/>
          <p14:tracePt t="34903" x="3457575" y="917575"/>
          <p14:tracePt t="34907" x="3330575" y="966788"/>
          <p14:tracePt t="34917" x="3281363" y="973138"/>
          <p14:tracePt t="34921" x="3232150" y="1001713"/>
          <p14:tracePt t="34931" x="3181350" y="1022350"/>
          <p14:tracePt t="34941" x="3146425" y="1036638"/>
          <p14:tracePt t="34946" x="3097213" y="1050925"/>
          <p14:tracePt t="34955" x="3082925" y="1065213"/>
          <p14:tracePt t="34964" x="3068638" y="1073150"/>
          <p14:tracePt t="34974" x="3062288" y="1073150"/>
          <p14:tracePt t="35019" x="3062288" y="1085850"/>
          <p14:tracePt t="35028" x="3068638" y="1114425"/>
          <p14:tracePt t="35033" x="3082925" y="1149350"/>
          <p14:tracePt t="35041" x="3097213" y="1200150"/>
          <p14:tracePt t="35052" x="3132138" y="1284288"/>
          <p14:tracePt t="35056" x="3168650" y="1397000"/>
          <p14:tracePt t="35068" x="3209925" y="1558925"/>
          <p14:tracePt t="35072" x="3244850" y="1743075"/>
          <p14:tracePt t="35082" x="3267075" y="1911350"/>
          <p14:tracePt t="35092" x="3316288" y="2101850"/>
          <p14:tracePt t="35096" x="3344863" y="2286000"/>
          <p14:tracePt t="35104" x="3394075" y="2470150"/>
          <p14:tracePt t="35114" x="3414713" y="2617788"/>
          <p14:tracePt t="35124" x="3463925" y="2779713"/>
          <p14:tracePt t="35134" x="3527425" y="2941638"/>
          <p14:tracePt t="35139" x="3562350" y="3062288"/>
          <p14:tracePt t="35143" x="3613150" y="3175000"/>
          <p14:tracePt t="35157" x="3654425" y="3287713"/>
          <p14:tracePt t="35163" x="3689350" y="3308350"/>
          <p14:tracePt t="35166" x="3803650" y="3498850"/>
          <p14:tracePt t="35178" x="3852863" y="3556000"/>
          <p14:tracePt t="35183" x="3922713" y="3619500"/>
          <p14:tracePt t="35191" x="4000500" y="3697288"/>
          <p14:tracePt t="35202" x="4057650" y="3732213"/>
          <p14:tracePt t="35206" x="4098925" y="3752850"/>
          <p14:tracePt t="35216" x="4156075" y="3781425"/>
          <p14:tracePt t="35225" x="4219575" y="3803650"/>
          <p14:tracePt t="35235" x="4254500" y="3830638"/>
          <p14:tracePt t="35240" x="4303713" y="3852863"/>
          <p14:tracePt t="35249" x="4346575" y="3852863"/>
          <p14:tracePt t="35260" x="4367213" y="3867150"/>
          <p14:tracePt t="35265" x="4416425" y="3879850"/>
          <p14:tracePt t="35274" x="4445000" y="3879850"/>
          <p14:tracePt t="35280" x="4465638" y="3894138"/>
          <p14:tracePt t="35289" x="4494213" y="3894138"/>
          <p14:tracePt t="35294" x="4514850" y="3902075"/>
          <p14:tracePt t="35303" x="4578350" y="3902075"/>
          <p14:tracePt t="35314" x="4614863" y="3902075"/>
          <p14:tracePt t="35319" x="4649788" y="3902075"/>
          <p14:tracePt t="35328" x="4699000" y="3916363"/>
          <p14:tracePt t="35337" x="4727575" y="3916363"/>
          <p14:tracePt t="35341" x="4840288" y="3930650"/>
          <p14:tracePt t="35350" x="4860925" y="3930650"/>
          <p14:tracePt t="35363" x="4938713" y="3930650"/>
          <p14:tracePt t="35369" x="5045075" y="3930650"/>
          <p14:tracePt t="35373" x="5073650" y="3930650"/>
          <p14:tracePt t="35388" x="5122863" y="3930650"/>
          <p14:tracePt t="35388" x="5186363" y="3930650"/>
          <p14:tracePt t="35397" x="5221288" y="3930650"/>
          <p14:tracePt t="35406" x="5256213" y="3930650"/>
          <p14:tracePt t="35416" x="5291138" y="3930650"/>
          <p14:tracePt t="35423" x="5368925" y="3930650"/>
          <p14:tracePt t="35439" x="5440363" y="3902075"/>
          <p14:tracePt t="35443" x="5481638" y="3879850"/>
          <p14:tracePt t="35457" x="5503863" y="3867150"/>
          <p14:tracePt t="35461" x="5581650" y="3830638"/>
          <p14:tracePt t="35470" x="5637213" y="3795713"/>
          <p14:tracePt t="35480" x="5680075" y="3752850"/>
          <p14:tracePt t="35486" x="5735638" y="3703638"/>
          <p14:tracePt t="35494" x="5813425" y="3648075"/>
          <p14:tracePt t="35504" x="5899150" y="3570288"/>
          <p14:tracePt t="35508" x="5983288" y="3498850"/>
          <p14:tracePt t="35519" x="6081713" y="3400425"/>
          <p14:tracePt t="35523" x="6165850" y="3308350"/>
          <p14:tracePt t="35533" x="6265863" y="3209925"/>
          <p14:tracePt t="35542" x="6378575" y="3076575"/>
          <p14:tracePt t="35546" x="6477000" y="2963863"/>
          <p14:tracePt t="35556" x="6554788" y="2863850"/>
          <p14:tracePt t="35567" x="6638925" y="2744788"/>
          <p14:tracePt t="35573" x="6653213" y="2709863"/>
          <p14:tracePt t="35582" x="6724650" y="2617788"/>
          <p14:tracePt t="35588" x="6808788" y="2482850"/>
          <p14:tracePt t="35602" x="6823075" y="2447925"/>
          <p14:tracePt t="35602" x="6872288" y="2398713"/>
          <p14:tracePt t="35617" x="6900863" y="2335213"/>
          <p14:tracePt t="35623" x="6921500" y="2286000"/>
          <p14:tracePt t="35627" x="6956425" y="2201863"/>
          <p14:tracePt t="35639" x="6970713" y="2173288"/>
          <p14:tracePt t="35645" x="7005638" y="2089150"/>
          <p14:tracePt t="35650" x="7034213" y="2011363"/>
          <p14:tracePt t="35661" x="7054850" y="1939925"/>
          <p14:tracePt t="35666" x="7083425" y="1855788"/>
          <p14:tracePt t="35676" x="7105650" y="1763713"/>
          <p14:tracePt t="35685" x="7132638" y="1679575"/>
          <p14:tracePt t="35694" x="7154863" y="1566863"/>
          <p14:tracePt t="35698" x="7181850" y="1481138"/>
          <p14:tracePt t="35714" x="7204075" y="1368425"/>
          <p14:tracePt t="35714" x="7232650" y="1284288"/>
          <p14:tracePt t="35724" x="7253288" y="1235075"/>
          <p14:tracePt t="35729" x="7302500" y="1100138"/>
          <p14:tracePt t="35739" x="7316788" y="1073150"/>
          <p14:tracePt t="35750" x="7331075" y="1016000"/>
          <p14:tracePt t="35755" x="7366000" y="952500"/>
          <p14:tracePt t="35764" x="7394575" y="917575"/>
          <p14:tracePt t="35775" x="7400925" y="874713"/>
          <p14:tracePt t="35779" x="7415213" y="868363"/>
          <p14:tracePt t="35788" x="7429500" y="839788"/>
          <p14:tracePt t="35794" x="7429500" y="825500"/>
          <p14:tracePt t="35806" x="7443788" y="825500"/>
          <p14:tracePt t="35819" x="7443788" y="819150"/>
          <p14:tracePt t="35828" x="7450138" y="819150"/>
          <p14:tracePt t="35874" x="7464425" y="825500"/>
          <p14:tracePt t="35887" x="7478713" y="839788"/>
          <p14:tracePt t="35896" x="7499350" y="854075"/>
          <p14:tracePt t="35906" x="7527925" y="868363"/>
          <p14:tracePt t="35915" x="7562850" y="889000"/>
          <p14:tracePt t="35925" x="7599363" y="917575"/>
          <p14:tracePt t="35930" x="7640638" y="938213"/>
          <p14:tracePt t="35940" x="7697788" y="973138"/>
          <p14:tracePt t="35946" x="7747000" y="1022350"/>
          <p14:tracePt t="35955" x="7796213" y="1065213"/>
          <p14:tracePt t="35961" x="7810500" y="1073150"/>
          <p14:tracePt t="35970" x="7888288" y="1163638"/>
          <p14:tracePt t="35975" x="7894638" y="1185863"/>
          <p14:tracePt t="35985" x="7923213" y="1220788"/>
          <p14:tracePt t="35997" x="7937500" y="1284288"/>
          <p14:tracePt t="36003" x="7943850" y="1319213"/>
          <p14:tracePt t="36008" x="7958138" y="1368425"/>
          <p14:tracePt t="36019" x="7972425" y="1460500"/>
          <p14:tracePt t="36024" x="7972425" y="1517650"/>
          <p14:tracePt t="36033" x="7972425" y="1581150"/>
          <p14:tracePt t="36041" x="7972425" y="1657350"/>
          <p14:tracePt t="36045" x="7972425" y="1714500"/>
          <p14:tracePt t="36056" x="7972425" y="1792288"/>
          <p14:tracePt t="36064" x="7972425" y="1905000"/>
          <p14:tracePt t="36078" x="7972425" y="2109788"/>
          <p14:tracePt t="36087" x="7972425" y="2222500"/>
          <p14:tracePt t="36103" x="7972425" y="2320925"/>
          <p14:tracePt t="36103" x="7986713" y="2370138"/>
          <p14:tracePt t="36113" x="8007350" y="2519363"/>
          <p14:tracePt t="36119" x="8043863" y="2609850"/>
          <p14:tracePt t="36128" x="8043863" y="2646363"/>
          <p14:tracePt t="36133" x="8070850" y="2709863"/>
          <p14:tracePt t="36141" x="8085138" y="2759075"/>
          <p14:tracePt t="36151" x="8093075" y="2808288"/>
          <p14:tracePt t="36161" x="8121650" y="2843213"/>
          <p14:tracePt t="36177" x="8134350" y="2927350"/>
          <p14:tracePt t="36182" x="8142288" y="2963863"/>
          <p14:tracePt t="36191" x="8142288" y="3005138"/>
          <p14:tracePt t="36200" x="8142288" y="3054350"/>
          <p14:tracePt t="36214" x="8142288" y="3105150"/>
          <p14:tracePt t="36215" x="8142288" y="3154363"/>
          <p14:tracePt t="36226" x="8142288" y="3189288"/>
          <p14:tracePt t="36236" x="8142288" y="3224213"/>
          <p14:tracePt t="36236" x="8142288" y="3252788"/>
          <p14:tracePt t="36246" x="8142288" y="3287713"/>
          <p14:tracePt t="36255" x="8134350" y="3322638"/>
          <p14:tracePt t="36261" x="8134350" y="3351213"/>
          <p14:tracePt t="36270" x="8121650" y="3359150"/>
          <p14:tracePt t="36281" x="8121650" y="3386138"/>
          <p14:tracePt t="36286" x="8107363" y="3400425"/>
          <p14:tracePt t="38926" x="8085138" y="3400425"/>
          <p14:tracePt t="38941" x="8021638" y="3449638"/>
          <p14:tracePt t="38954" x="7986713" y="3471863"/>
          <p14:tracePt t="38959" x="7923213" y="3521075"/>
          <p14:tracePt t="38975" x="7888288" y="3556000"/>
          <p14:tracePt t="38975" x="7824788" y="3584575"/>
          <p14:tracePt t="38980" x="7789863" y="3619500"/>
          <p14:tracePt t="38994" x="7726363" y="3654425"/>
          <p14:tracePt t="38998" x="7689850" y="3683000"/>
          <p14:tracePt t="39009" x="7613650" y="3752850"/>
          <p14:tracePt t="39013" x="7562850" y="3795713"/>
          <p14:tracePt t="39022" x="7513638" y="3844925"/>
          <p14:tracePt t="39032" x="7464425" y="3894138"/>
          <p14:tracePt t="39037" x="7415213" y="3943350"/>
          <p14:tracePt t="39047" x="7380288" y="4000500"/>
          <p14:tracePt t="39053" x="7345363" y="4043363"/>
          <p14:tracePt t="39063" x="7316788" y="4078288"/>
          <p14:tracePt t="39071" x="7245350" y="4176713"/>
          <p14:tracePt t="39076" x="7218363" y="4197350"/>
          <p14:tracePt t="39086" x="7196138" y="4260850"/>
          <p14:tracePt t="39090" x="7154863" y="4297363"/>
          <p14:tracePt t="39100" x="7146925" y="4338638"/>
          <p14:tracePt t="39113" x="7105650" y="4387850"/>
          <p14:tracePt t="39118" x="7054850" y="4473575"/>
          <p14:tracePt t="39128" x="7034213" y="4508500"/>
          <p14:tracePt t="39133" x="6999288" y="4572000"/>
          <p14:tracePt t="39142" x="6956425" y="4635500"/>
          <p14:tracePt t="39147" x="6921500" y="4699000"/>
          <p14:tracePt t="39157" x="6872288" y="4756150"/>
          <p14:tracePt t="39167" x="6837363" y="4832350"/>
          <p14:tracePt t="39171" x="6823075" y="4854575"/>
          <p14:tracePt t="39183" x="6773863" y="4918075"/>
          <p14:tracePt t="39187" x="6737350" y="4953000"/>
          <p14:tracePt t="39198" x="6710363" y="5002213"/>
          <p14:tracePt t="39202" x="6673850" y="5030788"/>
          <p14:tracePt t="39216" x="6653213" y="5065713"/>
          <p14:tracePt t="39220" x="6624638" y="5080000"/>
          <p14:tracePt t="39230" x="6604000" y="5114925"/>
          <p14:tracePt t="39235" x="6575425" y="5129213"/>
          <p14:tracePt t="39245" x="6554788" y="5149850"/>
          <p14:tracePt t="39250" x="6491288" y="5192713"/>
          <p14:tracePt t="39258" x="6456363" y="5213350"/>
          <p14:tracePt t="39269" x="6413500" y="5227638"/>
          <p14:tracePt t="39273" x="6356350" y="5264150"/>
          <p14:tracePt t="39282" x="6307138" y="5291138"/>
          <p14:tracePt t="39291" x="6229350" y="5327650"/>
          <p14:tracePt t="39303" x="6180138" y="5348288"/>
          <p14:tracePt t="39307" x="6096000" y="5391150"/>
          <p14:tracePt t="39316" x="6032500" y="5426075"/>
          <p14:tracePt t="39321" x="5983288" y="5446713"/>
          <p14:tracePt t="39330" x="5899150" y="5489575"/>
          <p14:tracePt t="39340" x="5876925" y="5510213"/>
          <p14:tracePt t="39350" x="5764213" y="5545138"/>
          <p14:tracePt t="39354" x="5686425" y="5594350"/>
          <p14:tracePt t="39363" x="5616575" y="5622925"/>
          <p14:tracePt t="39369" x="5553075" y="5657850"/>
          <p14:tracePt t="39378" x="5481638" y="5686425"/>
          <p14:tracePt t="39392" x="5391150" y="5708650"/>
          <p14:tracePt t="39392" x="5334000" y="5735638"/>
          <p14:tracePt t="39402" x="5235575" y="5757863"/>
          <p14:tracePt t="39411" x="5143500" y="5784850"/>
          <p14:tracePt t="39416" x="5045075" y="5792788"/>
          <p14:tracePt t="39430" x="4946650" y="5821363"/>
          <p14:tracePt t="39434" x="4846638" y="5835650"/>
          <p14:tracePt t="39445" x="4741863" y="5842000"/>
          <p14:tracePt t="39449" x="4629150" y="5842000"/>
          <p14:tracePt t="39457" x="4514850" y="5842000"/>
          <p14:tracePt t="39467" x="4395788" y="5842000"/>
          <p14:tracePt t="39471" x="4233863" y="5842000"/>
          <p14:tracePt t="39479" x="4098925" y="5821363"/>
          <p14:tracePt t="39489" x="3951288" y="5772150"/>
          <p14:tracePt t="39498" x="3810000" y="5735638"/>
          <p14:tracePt t="39507" x="3662363" y="5672138"/>
          <p14:tracePt t="39519" x="3308350" y="5538788"/>
          <p14:tracePt t="39530" x="3181350" y="5489575"/>
          <p14:tracePt t="39535" x="3048000" y="5440363"/>
          <p14:tracePt t="39545" x="2963863" y="5391150"/>
          <p14:tracePt t="39555" x="2927350" y="5376863"/>
          <p14:tracePt t="39559" x="2836863" y="5327650"/>
          <p14:tracePt t="39569" x="2779713" y="5291138"/>
          <p14:tracePt t="39580" x="2701925" y="5264150"/>
          <p14:tracePt t="39585" x="2667000" y="5241925"/>
          <p14:tracePt t="39590" x="2603500" y="5200650"/>
          <p14:tracePt t="39602" x="2568575" y="5178425"/>
          <p14:tracePt t="39607" x="2533650" y="5149850"/>
          <p14:tracePt t="39617" x="2490788" y="5129213"/>
          <p14:tracePt t="39621" x="2455863" y="5100638"/>
          <p14:tracePt t="39633" x="2433638" y="5094288"/>
          <p14:tracePt t="39638" x="2392363" y="5065713"/>
          <p14:tracePt t="39647" x="2370138" y="5051425"/>
          <p14:tracePt t="39656" x="2343150" y="5045075"/>
          <p14:tracePt t="39667" x="2320925" y="5045075"/>
          <p14:tracePt t="39671" x="2306638" y="5030788"/>
          <p14:tracePt t="39693" x="2236788" y="5030788"/>
          <p14:tracePt t="39708" x="2208213" y="5030788"/>
          <p14:tracePt t="39708" x="2193925" y="5016500"/>
          <p14:tracePt t="39722" x="2187575" y="5016500"/>
          <p14:tracePt t="39727" x="2144713" y="5016500"/>
          <p14:tracePt t="39736" x="2138363" y="5016500"/>
          <p14:tracePt t="39740" x="2109788" y="5016500"/>
          <p14:tracePt t="39749" x="2089150" y="5002213"/>
          <p14:tracePt t="39758" x="2060575" y="5002213"/>
          <p14:tracePt t="39767" x="2025650" y="5002213"/>
          <p14:tracePt t="39780" x="1997075" y="5002213"/>
          <p14:tracePt t="39781" x="1962150" y="5002213"/>
          <p14:tracePt t="39789" x="1925638" y="5002213"/>
          <p14:tracePt t="39800" x="1890713" y="4995863"/>
          <p14:tracePt t="39805" x="1847850" y="4995863"/>
          <p14:tracePt t="39815" x="1792288" y="4995863"/>
          <p14:tracePt t="39823" x="1749425" y="4995863"/>
          <p14:tracePt t="39833" x="1714500" y="4995863"/>
          <p14:tracePt t="39838" x="1679575" y="4995863"/>
          <p14:tracePt t="39848" x="1651000" y="4995863"/>
          <p14:tracePt t="39853" x="1616075" y="4995863"/>
          <p14:tracePt t="39862" x="1581150" y="4981575"/>
          <p14:tracePt t="39868" x="1552575" y="4981575"/>
          <p14:tracePt t="39878" x="1544638" y="4981575"/>
          <p14:tracePt t="39882" x="1517650" y="4981575"/>
          <p14:tracePt t="39891" x="1503363" y="4967288"/>
          <p14:tracePt t="39903" x="1495425" y="4967288"/>
          <p14:tracePt t="39907" x="1495425" y="4953000"/>
          <p14:tracePt t="39916" x="1481138" y="4953000"/>
          <p14:tracePt t="39924" x="1466850" y="4953000"/>
          <p14:tracePt t="39940" x="1454150" y="4946650"/>
          <p14:tracePt t="39987" x="1446213" y="4946650"/>
          <p14:tracePt t="40013" x="1431925" y="4946650"/>
          <p14:tracePt t="40041" x="1417638" y="4946650"/>
          <p14:tracePt t="40066" x="1403350" y="4946650"/>
          <p14:tracePt t="40089" x="1397000" y="4946650"/>
          <p14:tracePt t="40132" x="1382713" y="4946650"/>
          <p14:tracePt t="40216" x="1382713" y="4932363"/>
          <p14:tracePt t="40233" x="1382713" y="4918075"/>
          <p14:tracePt t="40247" x="1397000" y="4918075"/>
          <p14:tracePt t="40247" x="1403350" y="4918075"/>
          <p14:tracePt t="40256" x="1417638" y="4918075"/>
          <p14:tracePt t="40266" x="1466850" y="4918075"/>
          <p14:tracePt t="40275" x="1503363" y="4918075"/>
          <p14:tracePt t="40296" x="1630363" y="4918075"/>
          <p14:tracePt t="40296" x="1700213" y="4918075"/>
          <p14:tracePt t="40305" x="1743075" y="4918075"/>
          <p14:tracePt t="40314" x="1876425" y="4918075"/>
          <p14:tracePt t="40320" x="1939925" y="4918075"/>
          <p14:tracePt t="40329" x="2046288" y="4918075"/>
          <p14:tracePt t="40339" x="2159000" y="4918075"/>
          <p14:tracePt t="40344" x="2243138" y="4918075"/>
          <p14:tracePt t="40355" x="2355850" y="4918075"/>
          <p14:tracePt t="40360" x="2482850" y="4918075"/>
          <p14:tracePt t="40370" x="2589213" y="4918075"/>
          <p14:tracePt t="40374" x="2730500" y="4918075"/>
          <p14:tracePt t="40388" x="2851150" y="4918075"/>
          <p14:tracePt t="40393" x="2984500" y="4918075"/>
          <p14:tracePt t="40405" x="3027363" y="4918075"/>
          <p14:tracePt t="40406" x="3132138" y="4918075"/>
          <p14:tracePt t="40415" x="3195638" y="4918075"/>
          <p14:tracePt t="40425" x="3267075" y="4918075"/>
          <p14:tracePt t="40430" x="3308350" y="4918075"/>
          <p14:tracePt t="40440" x="3359150" y="4918075"/>
          <p14:tracePt t="40445" x="3394075" y="4918075"/>
          <p14:tracePt t="40453" x="3414713" y="4932363"/>
          <p14:tracePt t="40465" x="3443288" y="4932363"/>
          <p14:tracePt t="40479" x="3463925" y="4946650"/>
          <p14:tracePt t="40479" x="3492500" y="4946650"/>
          <p14:tracePt t="40488" x="3506788" y="4953000"/>
          <p14:tracePt t="40494" x="3527425" y="4967288"/>
          <p14:tracePt t="40503" x="3556000" y="4967288"/>
          <p14:tracePt t="40508" x="3576638" y="4981575"/>
          <p14:tracePt t="40517" x="3605213" y="4981575"/>
          <p14:tracePt t="40527" x="3613150" y="4995863"/>
          <p14:tracePt t="40541" x="3640138" y="4995863"/>
          <p14:tracePt t="40541" x="3676650" y="5002213"/>
          <p14:tracePt t="40550" x="3689350" y="5002213"/>
          <p14:tracePt t="40560" x="3711575" y="5002213"/>
          <p14:tracePt t="40564" x="3740150" y="5002213"/>
          <p14:tracePt t="40573" x="3760788" y="5002213"/>
          <p14:tracePt t="40582" x="3789363" y="5002213"/>
          <p14:tracePt t="40591" x="3803650" y="5002213"/>
          <p14:tracePt t="40596" x="3838575" y="5002213"/>
          <p14:tracePt t="40605" x="3859213" y="5002213"/>
          <p14:tracePt t="40614" x="3887788" y="5002213"/>
          <p14:tracePt t="40623" x="3908425" y="5002213"/>
          <p14:tracePt t="40627" x="3937000" y="5002213"/>
          <p14:tracePt t="40639" x="3971925" y="5002213"/>
          <p14:tracePt t="40643" x="4006850" y="5002213"/>
          <p14:tracePt t="40655" x="4035425" y="5002213"/>
          <p14:tracePt t="40660" x="4057650" y="5002213"/>
          <p14:tracePt t="40670" x="4070350" y="5002213"/>
          <p14:tracePt t="40680" x="4106863" y="5002213"/>
          <p14:tracePt t="40688" x="4121150" y="5002213"/>
          <p14:tracePt t="40693" x="4133850" y="5002213"/>
          <p14:tracePt t="40703" x="4156075" y="5002213"/>
          <p14:tracePt t="40708" x="4170363" y="5002213"/>
          <p14:tracePt t="40717" x="4184650" y="5002213"/>
          <p14:tracePt t="40731" x="4197350" y="5002213"/>
          <p14:tracePt t="40731" x="4219575" y="5002213"/>
          <p14:tracePt t="40740" x="4233863" y="5002213"/>
          <p14:tracePt t="40746" x="4248150" y="5002213"/>
          <p14:tracePt t="40767" x="4254500" y="5002213"/>
          <p14:tracePt t="40771" x="4268788" y="5002213"/>
          <p14:tracePt t="40779" x="4283075" y="5002213"/>
          <p14:tracePt t="40803" x="4297363" y="5002213"/>
          <p14:tracePt t="40843" x="4303713" y="5002213"/>
          <p14:tracePt t="41015" x="4297363" y="5002213"/>
          <p14:tracePt t="41048" x="4283075" y="5002213"/>
          <p14:tracePt t="41064" x="4268788" y="5002213"/>
          <p14:tracePt t="41073" x="4254500" y="5002213"/>
          <p14:tracePt t="41085" x="4254500" y="5016500"/>
          <p14:tracePt t="41102" x="4248150" y="5016500"/>
          <p14:tracePt t="41102" x="4219575" y="5030788"/>
          <p14:tracePt t="41122" x="4205288" y="5045075"/>
          <p14:tracePt t="41128" x="4197350" y="5045075"/>
          <p14:tracePt t="41138" x="4184650" y="5045075"/>
          <p14:tracePt t="41143" x="4184650" y="5051425"/>
          <p14:tracePt t="41155" x="4170363" y="5051425"/>
          <p14:tracePt t="41159" x="4156075" y="5051425"/>
          <p14:tracePt t="41169" x="4148138" y="5065713"/>
          <p14:tracePt t="41173" x="4133850" y="5065713"/>
          <p14:tracePt t="41183" x="4121150" y="5080000"/>
          <p14:tracePt t="41192" x="4106863" y="5080000"/>
          <p14:tracePt t="41201" x="4098925" y="5094288"/>
          <p14:tracePt t="41205" x="4057650" y="5094288"/>
          <p14:tracePt t="41214" x="4049713" y="5094288"/>
          <p14:tracePt t="41228" x="4021138" y="5100638"/>
          <p14:tracePt t="41229" x="4000500" y="5100638"/>
          <p14:tracePt t="41239" x="3922713" y="5114925"/>
          <p14:tracePt t="41248" x="3873500" y="5129213"/>
          <p14:tracePt t="41252" x="3789363" y="5143500"/>
          <p14:tracePt t="41262" x="3689350" y="5143500"/>
          <p14:tracePt t="41271" x="3590925" y="5149850"/>
          <p14:tracePt t="41281" x="3457575" y="5164138"/>
          <p14:tracePt t="41290" x="3316288" y="5192713"/>
          <p14:tracePt t="41297" x="3195638" y="5200650"/>
          <p14:tracePt t="41301" x="3062288" y="5213350"/>
          <p14:tracePt t="41312" x="2935288" y="5227638"/>
          <p14:tracePt t="41317" x="2779713" y="5241925"/>
          <p14:tracePt t="41325" x="2667000" y="5241925"/>
          <p14:tracePt t="41336" x="2540000" y="5241925"/>
          <p14:tracePt t="41340" x="2433638" y="5249863"/>
          <p14:tracePt t="41349" x="2343150" y="5249863"/>
          <p14:tracePt t="41358" x="2236788" y="5249863"/>
          <p14:tracePt t="41369" x="2144713" y="5249863"/>
          <p14:tracePt t="41373" x="2109788" y="5249863"/>
          <p14:tracePt t="41387" x="1974850" y="5249863"/>
          <p14:tracePt t="41387" x="1947863" y="5249863"/>
          <p14:tracePt t="41396" x="1876425" y="5249863"/>
          <p14:tracePt t="41406" x="1812925" y="5249863"/>
          <p14:tracePt t="41416" x="1749425" y="5249863"/>
          <p14:tracePt t="41420" x="1714500" y="5249863"/>
          <p14:tracePt t="41429" x="1679575" y="5249863"/>
          <p14:tracePt t="41439" x="1644650" y="5249863"/>
          <p14:tracePt t="41445" x="1601788" y="5241925"/>
          <p14:tracePt t="41454" x="1581150" y="5241925"/>
          <p14:tracePt t="41464" x="1544638" y="5241925"/>
          <p14:tracePt t="41469" x="1530350" y="5227638"/>
          <p14:tracePt t="41481" x="1517650" y="5227638"/>
          <p14:tracePt t="41485" x="1495425" y="5227638"/>
          <p14:tracePt t="41495" x="1466850" y="5227638"/>
          <p14:tracePt t="41499" x="1454150" y="5213350"/>
          <p14:tracePt t="41508" x="1446213" y="5213350"/>
          <p14:tracePt t="41519" x="1431925" y="5213350"/>
          <p14:tracePt t="41523" x="1417638" y="5213350"/>
          <p14:tracePt t="41541" x="1403350" y="5213350"/>
          <p14:tracePt t="41565" x="1403350" y="5200650"/>
          <p14:tracePt t="41611" x="1403350" y="5192713"/>
          <p14:tracePt t="41640" x="1417638" y="5192713"/>
          <p14:tracePt t="41650" x="1417638" y="5178425"/>
          <p14:tracePt t="41674" x="1431925" y="5178425"/>
          <p14:tracePt t="41698" x="1446213" y="5178425"/>
          <p14:tracePt t="41731" x="1454150" y="5164138"/>
          <p14:tracePt t="41739" x="1466850" y="5164138"/>
          <p14:tracePt t="41768" x="1481138" y="5164138"/>
          <p14:tracePt t="41795" x="1495425" y="5164138"/>
          <p14:tracePt t="41870" x="1503363" y="5164138"/>
          <p14:tracePt t="41913" x="1517650" y="5164138"/>
          <p14:tracePt t="41927" x="1530350" y="5164138"/>
          <p14:tracePt t="41944" x="1552575" y="5164138"/>
          <p14:tracePt t="41953" x="1581150" y="5164138"/>
          <p14:tracePt t="41958" x="1601788" y="5164138"/>
          <p14:tracePt t="41969" x="1644650" y="5164138"/>
          <p14:tracePt t="41974" x="1679575" y="5164138"/>
          <p14:tracePt t="41985" x="1728788" y="5164138"/>
          <p14:tracePt t="41989" x="1812925" y="5164138"/>
          <p14:tracePt t="41998" x="1841500" y="5164138"/>
          <p14:tracePt t="42007" x="1876425" y="5164138"/>
          <p14:tracePt t="42016" x="1925638" y="5164138"/>
          <p14:tracePt t="42021" x="1962150" y="5164138"/>
          <p14:tracePt t="42034" x="1997075" y="5164138"/>
          <p14:tracePt t="42038" x="2011363" y="5164138"/>
          <p14:tracePt t="42046" x="2025650" y="5164138"/>
          <p14:tracePt t="42054" x="2046288" y="5164138"/>
          <p14:tracePt t="42067" x="2060575" y="5164138"/>
          <p14:tracePt t="42071" x="2074863" y="5164138"/>
          <p14:tracePt t="42079" x="2089150" y="5164138"/>
          <p14:tracePt t="42092" x="2095500" y="5164138"/>
          <p14:tracePt t="42102" x="2109788" y="5164138"/>
          <p14:tracePt t="42111" x="2124075" y="5164138"/>
          <p14:tracePt t="42116" x="2138363" y="5164138"/>
          <p14:tracePt t="42125" x="2159000" y="5164138"/>
          <p14:tracePt t="42143" x="2208213" y="5164138"/>
          <p14:tracePt t="42147" x="2236788" y="5164138"/>
          <p14:tracePt t="42157" x="2257425" y="5164138"/>
          <p14:tracePt t="42165" x="2292350" y="5164138"/>
          <p14:tracePt t="42174" x="2306638" y="5164138"/>
          <p14:tracePt t="42179" x="2320925" y="5164138"/>
          <p14:tracePt t="42192" x="2343150" y="5164138"/>
          <p14:tracePt t="42205" x="2370138" y="5164138"/>
          <p14:tracePt t="42217" x="2384425" y="5164138"/>
          <p14:tracePt t="42230" x="2392363" y="5164138"/>
          <p14:tracePt t="42239" x="2406650" y="5164138"/>
          <p14:tracePt t="42244" x="2419350" y="5164138"/>
          <p14:tracePt t="42260" x="2441575" y="5164138"/>
          <p14:tracePt t="42275" x="2470150" y="5164138"/>
          <p14:tracePt t="42284" x="2482850" y="5164138"/>
          <p14:tracePt t="42294" x="2490788" y="5164138"/>
          <p14:tracePt t="42298" x="2505075" y="5164138"/>
          <p14:tracePt t="42307" x="2519363" y="5164138"/>
          <p14:tracePt t="42316" x="2533650" y="5164138"/>
          <p14:tracePt t="42327" x="2540000" y="5164138"/>
          <p14:tracePt t="42332" x="2554288" y="5164138"/>
          <p14:tracePt t="42341" x="2568575" y="5164138"/>
          <p14:tracePt t="42345" x="2582863" y="5164138"/>
          <p14:tracePt t="42355" x="2589213" y="5164138"/>
          <p14:tracePt t="42364" x="2603500" y="5164138"/>
          <p14:tracePt t="42378" x="2617788" y="5164138"/>
          <p14:tracePt t="42393" x="2632075" y="5164138"/>
          <p14:tracePt t="42402" x="2638425" y="5164138"/>
          <p14:tracePt t="42412" x="2652713" y="5164138"/>
          <p14:tracePt t="42427" x="2667000" y="5164138"/>
          <p14:tracePt t="42438" x="2681288" y="5164138"/>
          <p14:tracePt t="42443" x="2687638" y="5164138"/>
          <p14:tracePt t="42467" x="2701925" y="5164138"/>
          <p14:tracePt t="42483" x="2716213" y="5164138"/>
          <p14:tracePt t="42513" x="2730500" y="5164138"/>
          <p14:tracePt t="42537" x="2736850" y="5164138"/>
          <p14:tracePt t="42591" x="2751138" y="5164138"/>
          <p14:tracePt t="42624" x="2765425" y="5164138"/>
          <p14:tracePt t="42649" x="2779713" y="5164138"/>
          <p14:tracePt t="42671" x="2787650" y="5164138"/>
          <p14:tracePt t="42708" x="2800350" y="5164138"/>
          <p14:tracePt t="42722" x="2800350" y="5149850"/>
          <p14:tracePt t="42737" x="2814638" y="5149850"/>
          <p14:tracePt t="42765" x="2828925" y="5149850"/>
          <p14:tracePt t="42783" x="2828925" y="5143500"/>
          <p14:tracePt t="42792" x="2836863" y="5143500"/>
          <p14:tracePt t="42823" x="2851150" y="5143500"/>
          <p14:tracePt t="42844" x="2863850" y="5143500"/>
          <p14:tracePt t="42861" x="2878138" y="5143500"/>
          <p14:tracePt t="42892" x="2886075" y="5143500"/>
          <p14:tracePt t="42900" x="2900363" y="5143500"/>
          <p14:tracePt t="42909" x="2914650" y="5143500"/>
          <p14:tracePt t="42922" x="2914650" y="5129213"/>
          <p14:tracePt t="42926" x="2927350" y="5129213"/>
          <p14:tracePt t="42936" x="2949575" y="5129213"/>
          <p14:tracePt t="42940" x="2963863" y="5129213"/>
          <p14:tracePt t="42949" x="2984500" y="5114925"/>
          <p14:tracePt t="42959" x="3013075" y="5114925"/>
          <p14:tracePt t="42969" x="3033713" y="5114925"/>
          <p14:tracePt t="42973" x="3062288" y="5100638"/>
          <p14:tracePt t="42982" x="3082925" y="5100638"/>
          <p14:tracePt t="42987" x="3111500" y="5094288"/>
          <p14:tracePt t="42996" x="3132138" y="5094288"/>
          <p14:tracePt t="43006" x="3168650" y="5094288"/>
          <p14:tracePt t="43015" x="3209925" y="5080000"/>
          <p14:tracePt t="43025" x="3232150" y="5080000"/>
          <p14:tracePt t="43036" x="3281363" y="5051425"/>
          <p14:tracePt t="43046" x="3316288" y="5045075"/>
          <p14:tracePt t="43052" x="3359150" y="5030788"/>
          <p14:tracePt t="43062" x="3379788" y="5030788"/>
          <p14:tracePt t="43066" x="3408363" y="5016500"/>
          <p14:tracePt t="43075" x="3429000" y="5002213"/>
          <p14:tracePt t="43086" x="3457575" y="4995863"/>
          <p14:tracePt t="43090" x="3478213" y="4981575"/>
          <p14:tracePt t="43100" x="3492500" y="4981575"/>
          <p14:tracePt t="43109" x="3513138" y="4967288"/>
          <p14:tracePt t="43115" x="3513138" y="4953000"/>
          <p14:tracePt t="43123" x="3527425" y="4953000"/>
          <p14:tracePt t="43141" x="3541713" y="4946650"/>
          <p14:tracePt t="43204" x="3513138" y="4946650"/>
          <p14:tracePt t="43216" x="3492500" y="4946650"/>
          <p14:tracePt t="43217" x="3463925" y="4946650"/>
          <p14:tracePt t="43228" x="3443288" y="4946650"/>
          <p14:tracePt t="43237" x="3414713" y="4946650"/>
          <p14:tracePt t="43240" x="3379788" y="4946650"/>
          <p14:tracePt t="43250" x="3359150" y="4946650"/>
          <p14:tracePt t="43263" x="3330575" y="4946650"/>
          <p14:tracePt t="43264" x="3308350" y="4946650"/>
          <p14:tracePt t="43273" x="3281363" y="4953000"/>
          <p14:tracePt t="43283" x="3259138" y="4953000"/>
          <p14:tracePt t="43288" x="3232150" y="4953000"/>
          <p14:tracePt t="43298" x="3217863" y="4967288"/>
          <p14:tracePt t="43307" x="3195638" y="4967288"/>
          <p14:tracePt t="43321" x="3181350" y="4981575"/>
          <p14:tracePt t="43330" x="3168650" y="4981575"/>
          <p14:tracePt t="43339" x="3160713" y="4995863"/>
          <p14:tracePt t="43354" x="3160713" y="5002213"/>
          <p14:tracePt t="43363" x="3146425" y="5002213"/>
          <p14:tracePt t="43368" x="3146425" y="5016500"/>
          <p14:tracePt t="43422" x="3160713" y="5016500"/>
          <p14:tracePt t="43440" x="3168650" y="5016500"/>
          <p14:tracePt t="43450" x="3195638" y="5016500"/>
          <p14:tracePt t="43454" x="3232150" y="5016500"/>
          <p14:tracePt t="43463" x="3281363" y="5030788"/>
          <p14:tracePt t="43472" x="3344863" y="5045075"/>
          <p14:tracePt t="43481" x="3429000" y="5051425"/>
          <p14:tracePt t="43490" x="3562350" y="5065713"/>
          <p14:tracePt t="43512" x="3824288" y="5114925"/>
          <p14:tracePt t="43512" x="3986213" y="5129213"/>
          <p14:tracePt t="43521" x="4106863" y="5149850"/>
          <p14:tracePt t="43527" x="4248150" y="5178425"/>
          <p14:tracePt t="43539" x="4367213" y="5200650"/>
          <p14:tracePt t="43545" x="4416425" y="5200650"/>
          <p14:tracePt t="43549" x="4514850" y="5213350"/>
          <p14:tracePt t="43561" x="4614863" y="5227638"/>
          <p14:tracePt t="43565" x="4664075" y="5241925"/>
          <p14:tracePt t="43579" x="4727575" y="5241925"/>
          <p14:tracePt t="43583" x="4776788" y="5241925"/>
          <p14:tracePt t="43594" x="4811713" y="5241925"/>
          <p14:tracePt t="43598" x="4826000" y="5241925"/>
          <p14:tracePt t="43608" x="4846638" y="5241925"/>
          <p14:tracePt t="43629" x="4860925" y="5241925"/>
          <p14:tracePt t="43646" x="4875213" y="5241925"/>
          <p14:tracePt t="43672" x="4875213" y="5249863"/>
          <p14:tracePt t="43695" x="4860925" y="5249863"/>
          <p14:tracePt t="43711" x="4826000" y="5249863"/>
          <p14:tracePt t="43711" x="4776788" y="5249863"/>
          <p14:tracePt t="43722" x="4641850" y="5249863"/>
          <p14:tracePt t="43726" x="4578350" y="5249863"/>
          <p14:tracePt t="43737" x="4465638" y="5249863"/>
          <p14:tracePt t="43742" x="4303713" y="5241925"/>
          <p14:tracePt t="43755" x="4184650" y="5213350"/>
          <p14:tracePt t="43756" x="4021138" y="5200650"/>
          <p14:tracePt t="43766" x="3902075" y="5200650"/>
          <p14:tracePt t="43771" x="3789363" y="5192713"/>
          <p14:tracePt t="43779" x="3740150" y="5192713"/>
          <p14:tracePt t="43794" x="3662363" y="5192713"/>
          <p14:tracePt t="43798" x="3613150" y="5192713"/>
          <p14:tracePt t="43802" x="3562350" y="5192713"/>
          <p14:tracePt t="43811" x="3541713" y="5192713"/>
          <p14:tracePt t="43820" x="3513138" y="5192713"/>
          <p14:tracePt t="43830" x="3506788" y="5192713"/>
          <p14:tracePt t="43839" x="3506788" y="5178425"/>
          <p14:tracePt t="43898" x="3513138" y="5178425"/>
          <p14:tracePt t="43913" x="3541713" y="5178425"/>
          <p14:tracePt t="43923" x="3556000" y="5164138"/>
          <p14:tracePt t="43933" x="3590925" y="5164138"/>
          <p14:tracePt t="43938" x="3625850" y="5149850"/>
          <p14:tracePt t="43947" x="3689350" y="5149850"/>
          <p14:tracePt t="43956" x="3775075" y="5149850"/>
          <p14:tracePt t="43965" x="3859213" y="5149850"/>
          <p14:tracePt t="43974" x="3971925" y="5149850"/>
          <p14:tracePt t="43978" x="4057650" y="5149850"/>
          <p14:tracePt t="43987" x="4106863" y="5149850"/>
          <p14:tracePt t="43994" x="4184650" y="5149850"/>
          <p14:tracePt t="44003" x="4248150" y="5149850"/>
          <p14:tracePt t="44012" x="4283075" y="5149850"/>
          <p14:tracePt t="44016" x="4318000" y="5149850"/>
          <p14:tracePt t="44025" x="4332288" y="5149850"/>
          <p14:tracePt t="44039" x="4346575" y="5149850"/>
          <p14:tracePt t="44095" x="4332288" y="5149850"/>
          <p14:tracePt t="44104" x="4318000" y="5149850"/>
          <p14:tracePt t="44114" x="4303713" y="5143500"/>
          <p14:tracePt t="44120" x="4297363" y="5143500"/>
          <p14:tracePt t="44131" x="4297363" y="5129213"/>
          <p14:tracePt t="44135" x="4283075" y="5129213"/>
          <p14:tracePt t="44155" x="4268788" y="5129213"/>
          <p14:tracePt t="44159" x="4268788" y="5114925"/>
          <p14:tracePt t="44177" x="4254500" y="5114925"/>
          <p14:tracePt t="44278" x="4268788" y="5114925"/>
          <p14:tracePt t="44278" x="4283075" y="5114925"/>
          <p14:tracePt t="44296" x="4303713" y="5114925"/>
          <p14:tracePt t="46810" x="4297363" y="5114925"/>
          <p14:tracePt t="46824" x="4283075" y="5114925"/>
          <p14:tracePt t="46837" x="4268788" y="5114925"/>
          <p14:tracePt t="46849" x="4254500" y="5114925"/>
          <p14:tracePt t="46860" x="4248150" y="5114925"/>
          <p14:tracePt t="46865" x="4233863" y="5114925"/>
          <p14:tracePt t="46886" x="4219575" y="5114925"/>
          <p14:tracePt t="46890" x="4205288" y="5114925"/>
          <p14:tracePt t="46899" x="4197350" y="5114925"/>
          <p14:tracePt t="46914" x="4184650" y="5114925"/>
          <p14:tracePt t="46923" x="4170363" y="5114925"/>
          <p14:tracePt t="46940" x="4156075" y="5114925"/>
          <p14:tracePt t="46993" x="4148138" y="5114925"/>
          <p14:tracePt t="47066" x="4148138" y="5129213"/>
          <p14:tracePt t="47143" x="4156075" y="5129213"/>
          <p14:tracePt t="47688" x="4148138" y="5129213"/>
          <p14:tracePt t="47697" x="4133850" y="5129213"/>
          <p14:tracePt t="47707" x="4106863" y="5129213"/>
          <p14:tracePt t="47712" x="4084638" y="5129213"/>
          <p14:tracePt t="47735" x="4035425" y="5129213"/>
          <p14:tracePt t="47736" x="4006850" y="5129213"/>
          <p14:tracePt t="47749" x="3971925" y="5129213"/>
          <p14:tracePt t="47753" x="3951288" y="5129213"/>
          <p14:tracePt t="47767" x="3922713" y="5129213"/>
          <p14:tracePt t="47767" x="3902075" y="5114925"/>
          <p14:tracePt t="47778" x="3873500" y="5114925"/>
          <p14:tracePt t="47782" x="3852863" y="5114925"/>
          <p14:tracePt t="47791" x="3824288" y="5100638"/>
          <p14:tracePt t="47803" x="3810000" y="5100638"/>
          <p14:tracePt t="47807" x="3803650" y="5100638"/>
          <p14:tracePt t="47816" x="3789363" y="5100638"/>
          <p14:tracePt t="47825" x="3775075" y="5094288"/>
          <p14:tracePt t="47836" x="3760788" y="5094288"/>
          <p14:tracePt t="47852" x="3752850" y="5094288"/>
          <p14:tracePt t="47866" x="3740150" y="5094288"/>
          <p14:tracePt t="47888" x="3725863" y="5094288"/>
          <p14:tracePt t="47896" x="3711575" y="5094288"/>
          <p14:tracePt t="47905" x="3703638" y="5094288"/>
          <p14:tracePt t="47913" x="3689350" y="5094288"/>
          <p14:tracePt t="47918" x="3676650" y="5094288"/>
          <p14:tracePt t="47931" x="3654425" y="5094288"/>
          <p14:tracePt t="47935" x="3640138" y="5094288"/>
          <p14:tracePt t="47949" x="3625850" y="5080000"/>
          <p14:tracePt t="47949" x="3590925" y="5080000"/>
          <p14:tracePt t="47961" x="3562350" y="5080000"/>
          <p14:tracePt t="47965" x="3541713" y="5080000"/>
          <p14:tracePt t="47975" x="3513138" y="5080000"/>
          <p14:tracePt t="47989" x="3478213" y="5080000"/>
          <p14:tracePt t="47989" x="3443288" y="5080000"/>
          <p14:tracePt t="47998" x="3408363" y="5080000"/>
          <p14:tracePt t="48008" x="3379788" y="5080000"/>
          <p14:tracePt t="48012" x="3359150" y="5065713"/>
          <p14:tracePt t="48021" x="3330575" y="5065713"/>
          <p14:tracePt t="48031" x="3295650" y="5065713"/>
          <p14:tracePt t="48040" x="3267075" y="5065713"/>
          <p14:tracePt t="48044" x="3244850" y="5065713"/>
          <p14:tracePt t="48054" x="3217863" y="5065713"/>
          <p14:tracePt t="48064" x="3195638" y="5051425"/>
          <p14:tracePt t="48070" x="3181350" y="5051425"/>
          <p14:tracePt t="48079" x="3168650" y="5051425"/>
          <p14:tracePt t="48089" x="3146425" y="5051425"/>
          <p14:tracePt t="48094" x="3146425" y="5045075"/>
          <p14:tracePt t="48105" x="3117850" y="5045075"/>
          <p14:tracePt t="48110" x="3111500" y="5045075"/>
          <p14:tracePt t="48122" x="3082925" y="5045075"/>
          <p14:tracePt t="48131" x="3062288" y="5030788"/>
          <p14:tracePt t="48147" x="3033713" y="5030788"/>
          <p14:tracePt t="48156" x="3027363" y="5030788"/>
          <p14:tracePt t="48165" x="3013075" y="5030788"/>
          <p14:tracePt t="48175" x="2998788" y="5030788"/>
          <p14:tracePt t="48179" x="2978150" y="5030788"/>
          <p14:tracePt t="48188" x="2963863" y="5016500"/>
          <p14:tracePt t="48198" x="2949575" y="5016500"/>
          <p14:tracePt t="48208" x="2935288" y="5016500"/>
          <p14:tracePt t="48217" x="2927350" y="5002213"/>
          <p14:tracePt t="48227" x="2886075" y="5002213"/>
          <p14:tracePt t="48237" x="2878138" y="5002213"/>
          <p14:tracePt t="48244" x="2863850" y="5002213"/>
          <p14:tracePt t="48253" x="2851150" y="5002213"/>
          <p14:tracePt t="48262" x="2836863" y="5002213"/>
          <p14:tracePt t="48266" x="2828925" y="5002213"/>
          <p14:tracePt t="48277" x="2814638" y="4995863"/>
          <p14:tracePt t="48291" x="2787650" y="4995863"/>
          <p14:tracePt t="48308" x="2779713" y="4995863"/>
          <p14:tracePt t="48316" x="2765425" y="4995863"/>
          <p14:tracePt t="48331" x="2751138" y="4995863"/>
          <p14:tracePt t="48340" x="2736850" y="4995863"/>
          <p14:tracePt t="48357" x="2730500" y="4995863"/>
          <p14:tracePt t="48378" x="2716213" y="4995863"/>
          <p14:tracePt t="48393" x="2701925" y="4995863"/>
          <p14:tracePt t="48411" x="2701925" y="5002213"/>
          <p14:tracePt t="48424" x="2687638" y="5002213"/>
          <p14:tracePt t="48473" x="2681288" y="5016500"/>
          <p14:tracePt t="48507" x="2667000" y="5016500"/>
          <p14:tracePt t="48540" x="2652713" y="5016500"/>
          <p14:tracePt t="48566" x="2638425" y="5016500"/>
          <p14:tracePt t="48585" x="2632075" y="5016500"/>
          <p14:tracePt t="48594" x="2632075" y="5030788"/>
          <p14:tracePt t="48598" x="2617788" y="5030788"/>
          <p14:tracePt t="48615" x="2603500" y="5030788"/>
          <p14:tracePt t="48624" x="2589213" y="5030788"/>
          <p14:tracePt t="48631" x="2582863" y="5030788"/>
          <p14:tracePt t="48639" x="2568575" y="5030788"/>
          <p14:tracePt t="48648" x="2554288" y="5030788"/>
          <p14:tracePt t="48656" x="2533650" y="5030788"/>
          <p14:tracePt t="48665" x="2519363" y="5045075"/>
          <p14:tracePt t="48675" x="2505075" y="5045075"/>
          <p14:tracePt t="48679" x="2482850" y="5045075"/>
          <p14:tracePt t="48688" x="2455863" y="5045075"/>
          <p14:tracePt t="48698" x="2441575" y="5045075"/>
          <p14:tracePt t="48703" x="2433638" y="5051425"/>
          <p14:tracePt t="48713" x="2406650" y="5051425"/>
          <p14:tracePt t="48722" x="2384425" y="5051425"/>
          <p14:tracePt t="48727" x="2370138" y="5051425"/>
          <p14:tracePt t="48739" x="2343150" y="5051425"/>
          <p14:tracePt t="48755" x="2335213" y="5051425"/>
          <p14:tracePt t="48769" x="2320925" y="5051425"/>
          <p14:tracePt t="48836" x="2343150" y="5051425"/>
          <p14:tracePt t="48845" x="2355850" y="5051425"/>
          <p14:tracePt t="48855" x="2392363" y="5051425"/>
          <p14:tracePt t="48863" x="2482850" y="5051425"/>
          <p14:tracePt t="48867" x="2589213" y="5051425"/>
          <p14:tracePt t="48877" x="2736850" y="5051425"/>
          <p14:tracePt t="48887" x="2927350" y="5051425"/>
          <p14:tracePt t="48891" x="3168650" y="5051425"/>
          <p14:tracePt t="48900" x="3478213" y="5051425"/>
          <p14:tracePt t="48909" x="3824288" y="5065713"/>
          <p14:tracePt t="48923" x="4184650" y="5114925"/>
          <p14:tracePt t="48923" x="4332288" y="5129213"/>
          <p14:tracePt t="48937" x="4649788" y="5164138"/>
          <p14:tracePt t="48941" x="5221288" y="5241925"/>
          <p14:tracePt t="48950" x="5503863" y="5264150"/>
          <p14:tracePt t="48959" x="5813425" y="5299075"/>
          <p14:tracePt t="48963" x="5926138" y="5313363"/>
          <p14:tracePt t="48972" x="6159500" y="5327650"/>
          <p14:tracePt t="48982" x="6407150" y="5348288"/>
          <p14:tracePt t="48991" x="6589713" y="5348288"/>
          <p14:tracePt t="49000" x="6773863" y="5348288"/>
          <p14:tracePt t="49014" x="7054850" y="5348288"/>
          <p14:tracePt t="49023" x="7196138" y="5348288"/>
          <p14:tracePt t="49028" x="7232650" y="5348288"/>
          <p14:tracePt t="49037" x="7296150" y="5327650"/>
          <p14:tracePt t="49047" x="7366000" y="5313363"/>
          <p14:tracePt t="49053" x="7415213" y="5299075"/>
          <p14:tracePt t="49062" x="7450138" y="5291138"/>
          <p14:tracePt t="49069" x="7493000" y="5276850"/>
          <p14:tracePt t="49075" x="7499350" y="5264150"/>
          <p14:tracePt t="49086" x="7513638" y="5264150"/>
          <p14:tracePt t="49091" x="7527925" y="5249863"/>
          <p14:tracePt t="49101" x="7542213" y="5241925"/>
          <p14:tracePt t="49106" x="7550150" y="5227638"/>
          <p14:tracePt t="49116" x="7550150" y="5213350"/>
          <p14:tracePt t="49121" x="7562850" y="5178425"/>
          <p14:tracePt t="49131" x="7577138" y="5149850"/>
          <p14:tracePt t="49140" x="7599363" y="5100638"/>
          <p14:tracePt t="49150" x="7613650" y="5080000"/>
          <p14:tracePt t="49155" x="7626350" y="5045075"/>
          <p14:tracePt t="49170" x="7648575" y="4953000"/>
          <p14:tracePt t="49171" x="7662863" y="4932363"/>
          <p14:tracePt t="49180" x="7677150" y="4883150"/>
          <p14:tracePt t="49194" x="7740650" y="4756150"/>
          <p14:tracePt t="49209" x="7761288" y="4705350"/>
          <p14:tracePt t="49210" x="7796213" y="4656138"/>
          <p14:tracePt t="49220" x="7845425" y="4606925"/>
          <p14:tracePt t="49224" x="7874000" y="4586288"/>
          <p14:tracePt t="49234" x="7958138" y="4494213"/>
          <p14:tracePt t="49245" x="8021638" y="4445000"/>
          <p14:tracePt t="49250" x="8085138" y="4410075"/>
          <p14:tracePt t="49261" x="8107363" y="4387850"/>
          <p14:tracePt t="49265" x="8156575" y="4360863"/>
          <p14:tracePt t="49275" x="8220075" y="4311650"/>
          <p14:tracePt t="49280" x="8255000" y="4289425"/>
          <p14:tracePt t="49291" x="8289925" y="4275138"/>
          <p14:tracePt t="49296" x="8339138" y="4260850"/>
          <p14:tracePt t="49306" x="8367713" y="4248150"/>
          <p14:tracePt t="49315" x="8388350" y="4240213"/>
          <p14:tracePt t="49325" x="8416925" y="4225925"/>
          <p14:tracePt t="49331" x="8439150" y="4211638"/>
          <p14:tracePt t="49342" x="8466138" y="4211638"/>
          <p14:tracePt t="49347" x="8480425" y="4197350"/>
          <p14:tracePt t="49351" x="8502650" y="4197350"/>
          <p14:tracePt t="49360" x="8515350" y="4197350"/>
          <p14:tracePt t="49370" x="8529638" y="4191000"/>
          <p14:tracePt t="49379" x="8537575" y="4191000"/>
          <p14:tracePt t="49393" x="8551863" y="4191000"/>
          <p14:tracePt t="49393" x="8566150" y="4191000"/>
          <p14:tracePt t="49421" x="8578850" y="4176713"/>
          <p14:tracePt t="49449" x="8586788" y="4176713"/>
          <p14:tracePt t="49480" x="8586788" y="4162425"/>
          <p14:tracePt t="49500" x="8601075" y="4148138"/>
          <p14:tracePt t="49504" x="8601075" y="4141788"/>
          <p14:tracePt t="49512" x="8615363" y="4127500"/>
          <p14:tracePt t="49517" x="8629650" y="4098925"/>
          <p14:tracePt t="49528" x="8629650" y="4092575"/>
          <p14:tracePt t="49537" x="8636000" y="4064000"/>
          <p14:tracePt t="49541" x="8636000" y="4043363"/>
          <p14:tracePt t="49554" x="8650288" y="4000500"/>
          <p14:tracePt t="49557" x="8650288" y="3951288"/>
          <p14:tracePt t="49567" x="8650288" y="3902075"/>
          <p14:tracePt t="49577" x="8650288" y="3852863"/>
          <p14:tracePt t="49581" x="8650288" y="3803650"/>
          <p14:tracePt t="49591" x="8650288" y="3752850"/>
          <p14:tracePt t="49600" x="8650288" y="3703638"/>
          <p14:tracePt t="49611" x="8650288" y="3654425"/>
          <p14:tracePt t="49615" x="8650288" y="3598863"/>
          <p14:tracePt t="49624" x="8650288" y="3556000"/>
          <p14:tracePt t="49628" x="8650288" y="3521075"/>
          <p14:tracePt t="49637" x="8650288" y="3506788"/>
          <p14:tracePt t="49647" x="8650288" y="3471863"/>
          <p14:tracePt t="49660" x="8650288" y="3457575"/>
          <p14:tracePt t="49674" x="8650288" y="3449638"/>
          <p14:tracePt t="49684" x="8650288" y="3435350"/>
          <p14:tracePt t="49806" x="8650288" y="3422650"/>
          <p14:tracePt t="49820" x="8650288" y="3408363"/>
          <p14:tracePt t="49829" x="8650288" y="3400425"/>
          <p14:tracePt t="49843" x="8650288" y="3359150"/>
          <p14:tracePt t="49844" x="8650288" y="3336925"/>
          <p14:tracePt t="49853" x="8650288" y="3273425"/>
          <p14:tracePt t="49864" x="8650288" y="3209925"/>
          <p14:tracePt t="49869" x="8650288" y="3154363"/>
          <p14:tracePt t="49873" x="8650288" y="3062288"/>
          <p14:tracePt t="49886" x="8650288" y="2963863"/>
          <p14:tracePt t="49890" x="8664575" y="2878138"/>
          <p14:tracePt t="49900" x="8685213" y="2794000"/>
          <p14:tracePt t="49909" x="8685213" y="2759075"/>
          <p14:tracePt t="49915" x="8713788" y="2681288"/>
          <p14:tracePt t="49924" x="8734425" y="2617788"/>
          <p14:tracePt t="49929" x="8748713" y="2546350"/>
          <p14:tracePt t="49939" x="8777288" y="2497138"/>
          <p14:tracePt t="49948" x="8797925" y="2447925"/>
          <p14:tracePt t="49957" x="8826500" y="2363788"/>
          <p14:tracePt t="49966" x="8832850" y="2320925"/>
          <p14:tracePt t="49971" x="8861425" y="2271713"/>
          <p14:tracePt t="49986" x="8875713" y="2236788"/>
          <p14:tracePt t="49987" x="8883650" y="2208213"/>
          <p14:tracePt t="49997" x="8896350" y="2173288"/>
          <p14:tracePt t="50002" x="8896350" y="2159000"/>
          <p14:tracePt t="50011" x="8910638" y="2152650"/>
          <p14:tracePt t="50016" x="8910638" y="2138363"/>
          <p14:tracePt t="50033" x="8910638" y="2124075"/>
          <p14:tracePt t="50136" x="8896350" y="2124075"/>
          <p14:tracePt t="50169" x="8896350" y="2138363"/>
          <p14:tracePt t="50346" x="8896350" y="2152650"/>
          <p14:tracePt t="50358" x="8896350" y="2159000"/>
          <p14:tracePt t="50367" x="8896350" y="2173288"/>
          <p14:tracePt t="50394" x="8896350" y="2201863"/>
          <p14:tracePt t="50410" x="8910638" y="2208213"/>
          <p14:tracePt t="50413" x="8924925" y="2208213"/>
          <p14:tracePt t="50422" x="8947150" y="2222500"/>
          <p14:tracePt t="50432" x="8959850" y="2236788"/>
          <p14:tracePt t="50437" x="8982075" y="2236788"/>
          <p14:tracePt t="50447" x="9010650" y="2236788"/>
          <p14:tracePt t="50461" x="9059863" y="2236788"/>
          <p14:tracePt t="50468" x="9074150" y="2236788"/>
          <p14:tracePt t="50478" x="9094788" y="2236788"/>
          <p14:tracePt t="50483" x="9129713" y="2236788"/>
          <p14:tracePt t="50495" x="9144000" y="2222500"/>
          <p14:tracePt t="50499" x="9158288" y="2222500"/>
          <p14:tracePt t="50508" x="9164638" y="2208213"/>
          <p14:tracePt t="50519" x="9178925" y="2208213"/>
          <p14:tracePt t="50541" x="9193213" y="2208213"/>
          <p14:tracePt t="50627" x="9193213" y="2222500"/>
          <p14:tracePt t="50637" x="9193213" y="2236788"/>
          <p14:tracePt t="50645" x="9178925" y="2236788"/>
          <p14:tracePt t="50649" x="9178925" y="2257425"/>
          <p14:tracePt t="50658" x="9178925" y="2271713"/>
          <p14:tracePt t="50669" x="9178925" y="2286000"/>
          <p14:tracePt t="50673" x="9178925" y="2314575"/>
          <p14:tracePt t="50685" x="9178925" y="2335213"/>
          <p14:tracePt t="50690" x="9178925" y="2363788"/>
          <p14:tracePt t="50700" x="9178925" y="2384425"/>
          <p14:tracePt t="50709" x="9178925" y="2419350"/>
          <p14:tracePt t="50715" x="9178925" y="2447925"/>
          <p14:tracePt t="50725" x="9178925" y="2482850"/>
          <p14:tracePt t="50736" x="9178925" y="2511425"/>
          <p14:tracePt t="50740" x="9178925" y="2533650"/>
          <p14:tracePt t="50749" x="9178925" y="2560638"/>
          <p14:tracePt t="50753" x="9178925" y="2597150"/>
          <p14:tracePt t="50763" x="9178925" y="2617788"/>
          <p14:tracePt t="50775" x="9178925" y="2646363"/>
          <p14:tracePt t="50780" x="9178925" y="2660650"/>
          <p14:tracePt t="50784" x="9178925" y="2695575"/>
          <p14:tracePt t="50792" x="9178925" y="2709863"/>
          <p14:tracePt t="50803" x="9178925" y="2716213"/>
          <p14:tracePt t="50819" x="9178925" y="2744788"/>
          <p14:tracePt t="50819" x="9178925" y="2765425"/>
          <p14:tracePt t="50824" x="9178925" y="2808288"/>
          <p14:tracePt t="50839" x="9178925" y="2828925"/>
          <p14:tracePt t="50839" x="9178925" y="2857500"/>
          <p14:tracePt t="50848" x="9178925" y="2906713"/>
          <p14:tracePt t="50858" x="9178925" y="2941638"/>
          <p14:tracePt t="50867" x="9178925" y="2978150"/>
          <p14:tracePt t="50877" x="9178925" y="3013075"/>
          <p14:tracePt t="50887" x="9178925" y="3054350"/>
          <p14:tracePt t="50887" x="9178925" y="3090863"/>
          <p14:tracePt t="50897" x="9164638" y="3111500"/>
          <p14:tracePt t="50907" x="9164638" y="3154363"/>
          <p14:tracePt t="50911" x="9164638" y="3175000"/>
          <p14:tracePt t="50924" x="9158288" y="3203575"/>
          <p14:tracePt t="50928" x="9158288" y="3209925"/>
          <p14:tracePt t="50937" x="9144000" y="3252788"/>
          <p14:tracePt t="50947" x="9123363" y="3287713"/>
          <p14:tracePt t="50955" x="9094788" y="3322638"/>
          <p14:tracePt t="50960" x="9080500" y="3359150"/>
          <p14:tracePt t="50973" x="9059863" y="3386138"/>
          <p14:tracePt t="50978" x="9023350" y="3449638"/>
          <p14:tracePt t="50982" x="9010650" y="3471863"/>
          <p14:tracePt t="50998" x="8974138" y="3521075"/>
          <p14:tracePt t="50998" x="8947150" y="3570288"/>
          <p14:tracePt t="51009" x="8924925" y="3605213"/>
          <p14:tracePt t="51020" x="8896350" y="3648075"/>
          <p14:tracePt t="51024" x="8861425" y="3732213"/>
          <p14:tracePt t="51737" x="8847138" y="3732213"/>
          <p14:tracePt t="51753" x="8832850" y="3746500"/>
          <p14:tracePt t="51763" x="8832850" y="3767138"/>
          <p14:tracePt t="51767" x="8826500" y="3767138"/>
          <p14:tracePt t="51777" x="8826500" y="3795713"/>
          <p14:tracePt t="51790" x="8812213" y="3816350"/>
          <p14:tracePt t="51799" x="8812213" y="3830638"/>
          <p14:tracePt t="51816" x="8812213" y="3844925"/>
          <p14:tracePt t="51834" x="8812213" y="3852863"/>
          <p14:tracePt t="51847" x="8812213" y="3867150"/>
          <p14:tracePt t="51869" x="8812213" y="3879850"/>
          <p14:tracePt t="51886" x="8826500" y="3879850"/>
          <p14:tracePt t="51903" x="8832850" y="3879850"/>
          <p14:tracePt t="51914" x="8861425" y="3894138"/>
          <p14:tracePt t="51928" x="8883650" y="3894138"/>
          <p14:tracePt t="51932" x="8896350" y="3894138"/>
          <p14:tracePt t="51941" x="8910638" y="3902075"/>
          <p14:tracePt t="51952" x="8932863" y="3902075"/>
          <p14:tracePt t="51956" x="8947150" y="3902075"/>
          <p14:tracePt t="51965" x="8959850" y="3902075"/>
          <p14:tracePt t="51974" x="8974138" y="3902075"/>
          <p14:tracePt t="51985" x="8974138" y="3916363"/>
          <p14:tracePt t="51997" x="8982075" y="3916363"/>
          <p14:tracePt t="51997" x="8996363" y="3916363"/>
          <p14:tracePt t="52015" x="9010650" y="3916363"/>
          <p14:tracePt t="52083" x="9010650" y="3930650"/>
          <p14:tracePt t="52091" x="8996363" y="3930650"/>
          <p14:tracePt t="52100" x="8974138" y="3943350"/>
          <p14:tracePt t="52112" x="8932863" y="3943350"/>
          <p14:tracePt t="52117" x="8896350" y="3951288"/>
          <p14:tracePt t="52124" x="8812213" y="3965575"/>
          <p14:tracePt t="52136" x="8728075" y="3979863"/>
          <p14:tracePt t="52140" x="8615363" y="3994150"/>
          <p14:tracePt t="52153" x="8502650" y="4000500"/>
          <p14:tracePt t="52157" x="8402638" y="4014788"/>
          <p14:tracePt t="52169" x="8289925" y="4029075"/>
          <p14:tracePt t="52169" x="8255000" y="4029075"/>
          <p14:tracePt t="52179" x="8185150" y="4029075"/>
          <p14:tracePt t="52189" x="8107363" y="4043363"/>
          <p14:tracePt t="52200" x="8058150" y="4049713"/>
          <p14:tracePt t="52213" x="8021638" y="4064000"/>
          <p14:tracePt t="52214" x="7994650" y="4078288"/>
          <p14:tracePt t="52218" x="7972425" y="4078288"/>
          <p14:tracePt t="52235" x="7958138" y="4092575"/>
          <p14:tracePt t="52257" x="7958138" y="4098925"/>
          <p14:tracePt t="52315" x="7986713" y="4098925"/>
          <p14:tracePt t="52325" x="8043863" y="4098925"/>
          <p14:tracePt t="52330" x="8093075" y="4098925"/>
          <p14:tracePt t="52338" x="8185150" y="4098925"/>
          <p14:tracePt t="52352" x="8269288" y="4098925"/>
          <p14:tracePt t="52352" x="8353425" y="4098925"/>
          <p14:tracePt t="52361" x="8466138" y="4113213"/>
          <p14:tracePt t="52377" x="8650288" y="4113213"/>
          <p14:tracePt t="52389" x="8763000" y="4113213"/>
          <p14:tracePt t="52393" x="8797925" y="4113213"/>
          <p14:tracePt t="52406" x="8875713" y="4113213"/>
          <p14:tracePt t="52410" x="8932863" y="4113213"/>
          <p14:tracePt t="52420" x="8974138" y="4113213"/>
          <p14:tracePt t="52429" x="9023350" y="4113213"/>
          <p14:tracePt t="52433" x="9045575" y="4113213"/>
          <p14:tracePt t="52444" x="9059863" y="4113213"/>
          <p14:tracePt t="52449" x="9074150" y="4113213"/>
          <p14:tracePt t="52459" x="9080500" y="4113213"/>
          <p14:tracePt t="52481" x="9080500" y="4127500"/>
          <p14:tracePt t="52499" x="9080500" y="4141788"/>
          <p14:tracePt t="52515" x="9080500" y="4148138"/>
          <p14:tracePt t="52519" x="9059863" y="4176713"/>
          <p14:tracePt t="52528" x="9031288" y="4197350"/>
          <p14:tracePt t="52537" x="8996363" y="4225925"/>
          <p14:tracePt t="52547" x="8974138" y="4260850"/>
          <p14:tracePt t="52552" x="8924925" y="4311650"/>
          <p14:tracePt t="52562" x="8896350" y="4324350"/>
          <p14:tracePt t="52572" x="8861425" y="4346575"/>
          <p14:tracePt t="52577" x="8812213" y="4387850"/>
          <p14:tracePt t="52582" x="8797925" y="4410075"/>
          <p14:tracePt t="52594" x="8763000" y="4438650"/>
          <p14:tracePt t="52598" x="8748713" y="4459288"/>
          <p14:tracePt t="52609" x="8734425" y="4473575"/>
          <p14:tracePt t="52622" x="8728075" y="4494213"/>
          <p14:tracePt t="52623" x="8713788" y="4508500"/>
          <p14:tracePt t="52633" x="8713788" y="4522788"/>
          <p14:tracePt t="52637" x="8713788" y="4557713"/>
          <p14:tracePt t="52646" x="8713788" y="4572000"/>
          <p14:tracePt t="52660" x="8713788" y="4600575"/>
          <p14:tracePt t="52661" x="8713788" y="4621213"/>
          <p14:tracePt t="52676" x="8734425" y="4670425"/>
          <p14:tracePt t="52680" x="8763000" y="4670425"/>
          <p14:tracePt t="52685" x="8783638" y="4705350"/>
          <p14:tracePt t="52697" x="8826500" y="4733925"/>
          <p14:tracePt t="52702" x="8861425" y="4768850"/>
          <p14:tracePt t="52711" x="8883650" y="4783138"/>
          <p14:tracePt t="52716" x="8924925" y="4805363"/>
          <p14:tracePt t="52726" x="8932863" y="4819650"/>
          <p14:tracePt t="52736" x="8959850" y="4819650"/>
          <p14:tracePt t="52740" x="8974138" y="4832350"/>
          <p14:tracePt t="52760" x="8982075" y="4846638"/>
          <p14:tracePt t="52845" x="8982075" y="4854575"/>
          <p14:tracePt t="52875" x="8974138" y="4854575"/>
          <p14:tracePt t="52892" x="8959850" y="4854575"/>
          <p14:tracePt t="52908" x="8947150" y="4854575"/>
          <p14:tracePt t="52916" x="8932863" y="4854575"/>
          <p14:tracePt t="52927" x="8910638" y="4868863"/>
          <p14:tracePt t="52931" x="8896350" y="4868863"/>
          <p14:tracePt t="52941" x="8861425" y="4883150"/>
          <p14:tracePt t="52950" x="8832850" y="4883150"/>
          <p14:tracePt t="52961" x="8797925" y="4895850"/>
          <p14:tracePt t="52965" x="8763000" y="4903788"/>
          <p14:tracePt t="52974" x="8685213" y="4918075"/>
          <p14:tracePt t="52979" x="8678863" y="4932363"/>
          <p14:tracePt t="52989" x="8629650" y="4932363"/>
          <p14:tracePt t="52998" x="8578850" y="4932363"/>
          <p14:tracePt t="53003" x="8529638" y="4932363"/>
          <p14:tracePt t="53012" x="8480425" y="4946650"/>
          <p14:tracePt t="53022" x="8439150" y="4946650"/>
          <p14:tracePt t="53027" x="8339138" y="4946650"/>
          <p14:tracePt t="53039" x="8318500" y="4946650"/>
          <p14:tracePt t="53043" x="8234363" y="4946650"/>
          <p14:tracePt t="53053" x="8170863" y="4946650"/>
          <p14:tracePt t="53058" x="8093075" y="4946650"/>
          <p14:tracePt t="53067" x="8021638" y="4946650"/>
          <p14:tracePt t="53077" x="7937500" y="4946650"/>
          <p14:tracePt t="53081" x="7824788" y="4946650"/>
          <p14:tracePt t="53090" x="7726363" y="4946650"/>
          <p14:tracePt t="53099" x="7591425" y="4932363"/>
          <p14:tracePt t="53111" x="7429500" y="4932363"/>
          <p14:tracePt t="53115" x="7281863" y="4932363"/>
          <p14:tracePt t="53125" x="7097713" y="4932363"/>
          <p14:tracePt t="53129" x="6907213" y="4918075"/>
          <p14:tracePt t="53138" x="6759575" y="4903788"/>
          <p14:tracePt t="53148" x="6575425" y="4903788"/>
          <p14:tracePt t="53158" x="6392863" y="4895850"/>
          <p14:tracePt t="53162" x="6046788" y="4895850"/>
          <p14:tracePt t="53171" x="5934075" y="4895850"/>
          <p14:tracePt t="53177" x="5729288" y="4895850"/>
          <p14:tracePt t="53186" x="5334000" y="4895850"/>
          <p14:tracePt t="53195" x="5086350" y="4895850"/>
          <p14:tracePt t="53199" x="4846638" y="4895850"/>
          <p14:tracePt t="53212" x="4713288" y="4895850"/>
          <p14:tracePt t="53216" x="4465638" y="4895850"/>
          <p14:tracePt t="53227" x="4254500" y="4895850"/>
          <p14:tracePt t="53232" x="4070350" y="4903788"/>
          <p14:tracePt t="53241" x="3902075" y="4918075"/>
          <p14:tracePt t="53250" x="3711575" y="4932363"/>
          <p14:tracePt t="53261" x="3576638" y="4946650"/>
          <p14:tracePt t="53265" x="3457575" y="4953000"/>
          <p14:tracePt t="53275" x="3394075" y="4953000"/>
          <p14:tracePt t="53279" x="3308350" y="4967288"/>
          <p14:tracePt t="53289" x="3244850" y="4967288"/>
          <p14:tracePt t="53298" x="3168650" y="4981575"/>
          <p14:tracePt t="53308" x="3117850" y="4981575"/>
          <p14:tracePt t="53317" x="3068638" y="4995863"/>
          <p14:tracePt t="53330" x="3027363" y="4995863"/>
          <p14:tracePt t="53334" x="3013075" y="5002213"/>
          <p14:tracePt t="53345" x="2984500" y="5002213"/>
          <p14:tracePt t="53354" x="2978150" y="5002213"/>
          <p14:tracePt t="53358" x="2963863" y="5002213"/>
          <p14:tracePt t="53373" x="2949575" y="5002213"/>
          <p14:tracePt t="53480" x="2984500" y="4995863"/>
          <p14:tracePt t="53489" x="3048000" y="4981575"/>
          <p14:tracePt t="53495" x="3132138" y="4981575"/>
          <p14:tracePt t="53505" x="3316288" y="4967288"/>
          <p14:tracePt t="53512" x="3429000" y="4967288"/>
          <p14:tracePt t="53533" x="3951288" y="4967288"/>
          <p14:tracePt t="53533" x="4219575" y="4967288"/>
          <p14:tracePt t="53545" x="4502150" y="4967288"/>
          <p14:tracePt t="53549" x="4811713" y="4967288"/>
          <p14:tracePt t="53558" x="5094288" y="4967288"/>
          <p14:tracePt t="53569" x="5221288" y="4967288"/>
          <p14:tracePt t="53573" x="5503863" y="4967288"/>
          <p14:tracePt t="53579" x="5735638" y="4967288"/>
          <p14:tracePt t="53588" x="5983288" y="4967288"/>
          <p14:tracePt t="53597" x="6165850" y="4981575"/>
          <p14:tracePt t="53606" x="6216650" y="4981575"/>
          <p14:tracePt t="53616" x="6356350" y="4981575"/>
          <p14:tracePt t="53620" x="6442075" y="4981575"/>
          <p14:tracePt t="53636" x="6526213" y="4995863"/>
          <p14:tracePt t="53643" x="6554788" y="4995863"/>
          <p14:tracePt t="53655" x="6561138" y="4995863"/>
          <p14:tracePt t="53660" x="6575425" y="4995863"/>
          <p14:tracePt t="53677" x="6589713" y="4995863"/>
          <p14:tracePt t="53723" x="6589713" y="5002213"/>
          <p14:tracePt t="53778" x="6589713" y="5016500"/>
          <p14:tracePt t="53805" x="6589713" y="5030788"/>
          <p14:tracePt t="53809" x="6604000" y="5045075"/>
          <p14:tracePt t="53820" x="6653213" y="5065713"/>
          <p14:tracePt t="53829" x="6710363" y="5094288"/>
          <p14:tracePt t="53833" x="6800850" y="5143500"/>
          <p14:tracePt t="53844" x="6900863" y="5200650"/>
          <p14:tracePt t="53853" x="6999288" y="5249863"/>
          <p14:tracePt t="53858" x="7146925" y="5327650"/>
          <p14:tracePt t="53867" x="7281863" y="5376863"/>
          <p14:tracePt t="53877" x="7400925" y="5426075"/>
          <p14:tracePt t="53891" x="7513638" y="5475288"/>
          <p14:tracePt t="53891" x="7626350" y="5510213"/>
          <p14:tracePt t="53901" x="7662863" y="5524500"/>
          <p14:tracePt t="53905" x="7747000" y="5559425"/>
          <p14:tracePt t="53914" x="7824788" y="5573713"/>
          <p14:tracePt t="53925" x="7874000" y="5594350"/>
          <p14:tracePt t="53929" x="7923213" y="5608638"/>
          <p14:tracePt t="53944" x="7943850" y="5622925"/>
          <p14:tracePt t="53944" x="7986713" y="5622925"/>
          <p14:tracePt t="53954" x="7994650" y="5637213"/>
          <p14:tracePt t="53963" x="8007350" y="5645150"/>
          <p14:tracePt t="53967" x="8021638" y="5645150"/>
          <p14:tracePt t="55165" x="8007350" y="5645150"/>
          <p14:tracePt t="55181" x="7943850" y="5645150"/>
          <p14:tracePt t="55204" x="7824788" y="5645150"/>
          <p14:tracePt t="55204" x="7740650" y="5637213"/>
          <p14:tracePt t="55215" x="7626350" y="5637213"/>
          <p14:tracePt t="55219" x="7493000" y="5608638"/>
          <p14:tracePt t="55229" x="7394575" y="5588000"/>
          <p14:tracePt t="55240" x="7281863" y="5559425"/>
          <p14:tracePt t="55245" x="7169150" y="5538788"/>
          <p14:tracePt t="55255" x="7054850" y="5495925"/>
          <p14:tracePt t="55261" x="7019925" y="5489575"/>
          <p14:tracePt t="55269" x="6858000" y="5446713"/>
          <p14:tracePt t="55279" x="6837363" y="5440363"/>
          <p14:tracePt t="55284" x="6710363" y="5376863"/>
          <p14:tracePt t="55294" x="6653213" y="5362575"/>
          <p14:tracePt t="55298" x="6624638" y="5348288"/>
          <p14:tracePt t="55308" x="6561138" y="5313363"/>
          <p14:tracePt t="55317" x="6511925" y="5299075"/>
          <p14:tracePt t="55323" x="6477000" y="5276850"/>
          <p14:tracePt t="55332" x="6442075" y="5264150"/>
          <p14:tracePt t="55338" x="6407150" y="5249863"/>
          <p14:tracePt t="55346" x="6378575" y="5241925"/>
          <p14:tracePt t="55356" x="6356350" y="5227638"/>
          <p14:tracePt t="55365" x="6343650" y="5213350"/>
          <p14:tracePt t="55375" x="6329363" y="5200650"/>
          <p14:tracePt t="55389" x="6315075" y="5200650"/>
          <p14:tracePt t="55389" x="6307138" y="5200650"/>
          <p14:tracePt t="55394" x="6292850" y="5200650"/>
          <p14:tracePt t="55405" x="6292850" y="5192713"/>
          <p14:tracePt t="55420" x="6280150" y="5192713"/>
          <p14:tracePt t="56678" x="6265863" y="5192713"/>
          <p14:tracePt t="56692" x="6194425" y="5192713"/>
          <p14:tracePt t="56703" x="6165850" y="5192713"/>
          <p14:tracePt t="56709" x="6130925" y="5200650"/>
          <p14:tracePt t="56725" x="6096000" y="5200650"/>
          <p14:tracePt t="56726" x="5983288" y="5200650"/>
          <p14:tracePt t="56736" x="5899150" y="5200650"/>
          <p14:tracePt t="56741" x="5827713" y="5200650"/>
          <p14:tracePt t="56749" x="5764213" y="5200650"/>
          <p14:tracePt t="56758" x="5686425" y="5200650"/>
          <p14:tracePt t="56763" x="5651500" y="5200650"/>
          <p14:tracePt t="56772" x="5581650" y="5200650"/>
          <p14:tracePt t="56781" x="5530850" y="5200650"/>
          <p14:tracePt t="56787" x="5454650" y="5200650"/>
          <p14:tracePt t="56795" x="5403850" y="5200650"/>
          <p14:tracePt t="56810" x="5334000" y="5200650"/>
          <p14:tracePt t="56811" x="5284788" y="5200650"/>
          <p14:tracePt t="56823" x="5241925" y="5200650"/>
          <p14:tracePt t="56827" x="5207000" y="5200650"/>
          <p14:tracePt t="56836" x="5172075" y="5200650"/>
          <p14:tracePt t="56845" x="5122863" y="5200650"/>
          <p14:tracePt t="56855" x="5094288" y="5200650"/>
          <p14:tracePt t="56860" x="5073650" y="5200650"/>
          <p14:tracePt t="56872" x="5045075" y="5200650"/>
          <p14:tracePt t="56877" x="5022850" y="5200650"/>
          <p14:tracePt t="56886" x="4995863" y="5200650"/>
          <p14:tracePt t="56891" x="4973638" y="5200650"/>
          <p14:tracePt t="56905" x="4959350" y="5200650"/>
          <p14:tracePt t="56905" x="4938713" y="5200650"/>
          <p14:tracePt t="56914" x="4924425" y="5200650"/>
          <p14:tracePt t="56925" x="4910138" y="5200650"/>
          <p14:tracePt t="56930" x="4889500" y="5200650"/>
          <p14:tracePt t="56944" x="4875213" y="5200650"/>
          <p14:tracePt t="56948" x="4846638" y="5200650"/>
          <p14:tracePt t="56956" x="4826000" y="5200650"/>
          <p14:tracePt t="56965" x="4811713" y="5200650"/>
          <p14:tracePt t="56975" x="4791075" y="5200650"/>
          <p14:tracePt t="56979" x="4776788" y="5200650"/>
          <p14:tracePt t="56988" x="4762500" y="5200650"/>
          <p14:tracePt t="56994" x="4741863" y="5200650"/>
          <p14:tracePt t="57003" x="4727575" y="5200650"/>
          <p14:tracePt t="57012" x="4713288" y="5200650"/>
          <p14:tracePt t="57022" x="4692650" y="5200650"/>
          <p14:tracePt t="57027" x="4678363" y="5200650"/>
          <p14:tracePt t="57039" x="4649788" y="5200650"/>
          <p14:tracePt t="57043" x="4641850" y="5200650"/>
          <p14:tracePt t="57053" x="4614863" y="5200650"/>
          <p14:tracePt t="57058" x="4592638" y="5200650"/>
          <p14:tracePt t="57066" x="4578350" y="5200650"/>
          <p14:tracePt t="57077" x="4551363" y="5200650"/>
          <p14:tracePt t="57081" x="4529138" y="5200650"/>
          <p14:tracePt t="57090" x="4502150" y="5200650"/>
          <p14:tracePt t="57099" x="4451350" y="5213350"/>
          <p14:tracePt t="57113" x="4416425" y="5213350"/>
          <p14:tracePt t="57114" x="4381500" y="5227638"/>
          <p14:tracePt t="57123" x="4303713" y="5227638"/>
          <p14:tracePt t="57128" x="4268788" y="5227638"/>
          <p14:tracePt t="57136" x="4184650" y="5227638"/>
          <p14:tracePt t="57150" x="4133850" y="5227638"/>
          <p14:tracePt t="57156" x="4057650" y="5227638"/>
          <p14:tracePt t="57161" x="3971925" y="5227638"/>
          <p14:tracePt t="57170" x="3902075" y="5227638"/>
          <p14:tracePt t="57179" x="3810000" y="5227638"/>
          <p14:tracePt t="57183" x="3725863" y="5227638"/>
          <p14:tracePt t="57192" x="3625850" y="5227638"/>
          <p14:tracePt t="57205" x="3527425" y="5227638"/>
          <p14:tracePt t="57209" x="3429000" y="5227638"/>
          <p14:tracePt t="57219" x="3344863" y="5227638"/>
          <p14:tracePt t="57223" x="3244850" y="5227638"/>
          <p14:tracePt t="57233" x="3217863" y="5227638"/>
          <p14:tracePt t="57242" x="3160713" y="5213350"/>
          <p14:tracePt t="57252" x="3097213" y="5200650"/>
          <p14:tracePt t="57256" x="3048000" y="5192713"/>
          <p14:tracePt t="57267" x="3013075" y="5192713"/>
          <p14:tracePt t="57272" x="2984500" y="5178425"/>
          <p14:tracePt t="57281" x="2949575" y="5178425"/>
          <p14:tracePt t="57286" x="2927350" y="5178425"/>
          <p14:tracePt t="57299" x="2914650" y="5164138"/>
          <p14:tracePt t="57303" x="2900363" y="5164138"/>
          <p14:tracePt t="57312" x="2878138" y="5164138"/>
          <p14:tracePt t="57322" x="2863850" y="5164138"/>
          <p14:tracePt t="57333" x="2851150" y="5164138"/>
          <p14:tracePt t="57355" x="2836863" y="5164138"/>
          <p14:tracePt t="57550" x="2851150" y="5164138"/>
          <p14:tracePt t="57587" x="2863850" y="5164138"/>
          <p14:tracePt t="57629" x="2863850" y="5149850"/>
          <p14:tracePt t="57637" x="2878138" y="5149850"/>
          <p14:tracePt t="57666" x="2886075" y="5143500"/>
          <p14:tracePt t="57697" x="2900363" y="5129213"/>
          <p14:tracePt t="57731" x="2914650" y="5114925"/>
          <p14:tracePt t="57753" x="2927350" y="5114925"/>
          <p14:tracePt t="57786" x="2935288" y="5114925"/>
          <p14:tracePt t="57842" x="2949575" y="5114925"/>
          <p14:tracePt t="57905" x="2963863" y="5114925"/>
          <p14:tracePt t="57950" x="2978150" y="5114925"/>
          <p14:tracePt t="57968" x="2984500" y="5114925"/>
          <p14:tracePt t="57984" x="2998788" y="5114925"/>
          <p14:tracePt t="57996" x="3013075" y="5114925"/>
          <p14:tracePt t="58002" x="3027363" y="5114925"/>
          <p14:tracePt t="58007" x="3048000" y="5114925"/>
          <p14:tracePt t="58015" x="3062288" y="5114925"/>
          <p14:tracePt t="58024" x="3068638" y="5114925"/>
          <p14:tracePt t="58036" x="3097213" y="5114925"/>
          <p14:tracePt t="58040" x="3111500" y="5114925"/>
          <p14:tracePt t="58049" x="3117850" y="5114925"/>
          <p14:tracePt t="58058" x="3146425" y="5114925"/>
          <p14:tracePt t="58069" x="3160713" y="5129213"/>
          <p14:tracePt t="58073" x="3181350" y="5129213"/>
          <p14:tracePt t="58081" x="3195638" y="5129213"/>
          <p14:tracePt t="58086" x="3209925" y="5129213"/>
          <p14:tracePt t="58095" x="3232150" y="5129213"/>
          <p14:tracePt t="58106" x="3244850" y="5129213"/>
          <p14:tracePt t="58111" x="3267075" y="5129213"/>
          <p14:tracePt t="58120" x="3295650" y="5143500"/>
          <p14:tracePt t="58133" x="3344863" y="5143500"/>
          <p14:tracePt t="58133" x="3365500" y="5143500"/>
          <p14:tracePt t="58142" x="3408363" y="5143500"/>
          <p14:tracePt t="58153" x="3463925" y="5143500"/>
          <p14:tracePt t="58157" x="3506788" y="5143500"/>
          <p14:tracePt t="58169" x="3590925" y="5143500"/>
          <p14:tracePt t="58173" x="3613150" y="5149850"/>
          <p14:tracePt t="58182" x="3662363" y="5149850"/>
          <p14:tracePt t="58192" x="3752850" y="5164138"/>
          <p14:tracePt t="58202" x="3803650" y="5164138"/>
          <p14:tracePt t="58207" x="3852863" y="5178425"/>
          <p14:tracePt t="58220" x="3908425" y="5178425"/>
          <p14:tracePt t="58221" x="4006850" y="5192713"/>
          <p14:tracePt t="58230" x="4035425" y="5192713"/>
          <p14:tracePt t="58239" x="4084638" y="5192713"/>
          <p14:tracePt t="58250" x="4156075" y="5192713"/>
          <p14:tracePt t="58254" x="4197350" y="5192713"/>
          <p14:tracePt t="58269" x="4283075" y="5192713"/>
          <p14:tracePt t="58277" x="4318000" y="5192713"/>
          <p14:tracePt t="58288" x="4367213" y="5200650"/>
          <p14:tracePt t="58293" x="4395788" y="5200650"/>
          <p14:tracePt t="58303" x="4416425" y="5200650"/>
          <p14:tracePt t="58307" x="4445000" y="5200650"/>
          <p14:tracePt t="58317" x="4465638" y="5200650"/>
          <p14:tracePt t="58327" x="4494213" y="5200650"/>
          <p14:tracePt t="58331" x="4502150" y="5200650"/>
          <p14:tracePt t="58340" x="4514850" y="5200650"/>
          <p14:tracePt t="58349" x="4529138" y="5200650"/>
          <p14:tracePt t="58359" x="4543425" y="5200650"/>
          <p14:tracePt t="58363" x="4551363" y="5200650"/>
          <p14:tracePt t="58378" x="4565650" y="5200650"/>
          <p14:tracePt t="58395" x="4578350" y="5200650"/>
          <p14:tracePt t="58421" x="4592638" y="5200650"/>
          <p14:tracePt t="58562" x="4592638" y="5213350"/>
          <p14:tracePt t="59093" x="4578350" y="5213350"/>
          <p14:tracePt t="59104" x="4565650" y="5213350"/>
          <p14:tracePt t="59108" x="4551363" y="5213350"/>
          <p14:tracePt t="59117" x="4529138" y="5213350"/>
          <p14:tracePt t="59127" x="4502150" y="5213350"/>
          <p14:tracePt t="59132" x="4479925" y="5213350"/>
          <p14:tracePt t="59142" x="4451350" y="5213350"/>
          <p14:tracePt t="59150" x="4430713" y="5213350"/>
          <p14:tracePt t="59161" x="4395788" y="5213350"/>
          <p14:tracePt t="59165" x="4381500" y="5200650"/>
          <p14:tracePt t="59174" x="4367213" y="5200650"/>
          <p14:tracePt t="59179" x="4346575" y="5200650"/>
          <p14:tracePt t="59188" x="4332288" y="5200650"/>
          <p14:tracePt t="59197" x="4303713" y="5200650"/>
          <p14:tracePt t="59211" x="4297363" y="5200650"/>
          <p14:tracePt t="59220" x="4283075" y="5200650"/>
          <p14:tracePt t="59226" x="4268788" y="5200650"/>
          <p14:tracePt t="59259" x="4254500" y="5200650"/>
          <p14:tracePt t="59282" x="4254500" y="5192713"/>
        </p14:tracePtLst>
      </p14:laserTraceLst>
    </p:ext>
  </p:extLs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dirty="0"/>
              <a:t>We've only looked at the most basic options here, and there are many more advanced features. Most of them are as simple as setting options in the service file, and the process is well documented in the </a:t>
            </a:r>
            <a:r>
              <a:rPr lang="en-US" dirty="0" err="1"/>
              <a:t>systemd.exec</a:t>
            </a:r>
            <a:r>
              <a:rPr lang="en-US" dirty="0"/>
              <a:t> man page</a:t>
            </a:r>
          </a:p>
          <a:p>
            <a:r>
              <a:rPr lang="en-US" dirty="0" err="1"/>
              <a:t>Systemd</a:t>
            </a:r>
            <a:r>
              <a:rPr lang="en-US" dirty="0"/>
              <a:t> has made it much easier to create services, especially for people not skilled in the dark art of Bash scripting. As you've seen, a simple service file isn't scary; it's just a place to tell </a:t>
            </a:r>
            <a:r>
              <a:rPr lang="en-US" dirty="0" err="1"/>
              <a:t>systemd</a:t>
            </a:r>
            <a:r>
              <a:rPr lang="en-US" dirty="0"/>
              <a:t> what you want to do. </a:t>
            </a:r>
          </a:p>
        </p:txBody>
      </p:sp>
      <p:sp>
        <p:nvSpPr>
          <p:cNvPr id="5" name="TextBox 4">
            <a:extLst>
              <a:ext uri="{FF2B5EF4-FFF2-40B4-BE49-F238E27FC236}">
                <a16:creationId xmlns:a16="http://schemas.microsoft.com/office/drawing/2014/main" id="{ED7BA09D-7CB9-4A44-8FB3-C6BBCDF48DF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4" name="Audio 3">
            <a:hlinkClick r:id="" action="ppaction://media"/>
            <a:extLst>
              <a:ext uri="{FF2B5EF4-FFF2-40B4-BE49-F238E27FC236}">
                <a16:creationId xmlns:a16="http://schemas.microsoft.com/office/drawing/2014/main" id="{3963D8C0-DCB8-BF49-9DDE-51BC4A72FB5D}"/>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643146190"/>
      </p:ext>
    </p:extLst>
  </p:cSld>
  <p:clrMapOvr>
    <a:masterClrMapping/>
  </p:clrMapOvr>
  <mc:AlternateContent xmlns:mc="http://schemas.openxmlformats.org/markup-compatibility/2006">
    <mc:Choice xmlns:p14="http://schemas.microsoft.com/office/powerpoint/2010/main" Requires="p14">
      <p:transition spd="slow" p14:dur="2000" advTm="85765"/>
    </mc:Choice>
    <mc:Fallback>
      <p:transition spd="slow" advTm="857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4"/>
                </p:tgtEl>
              </p:cMediaNode>
            </p:audio>
          </p:childTnLst>
        </p:cTn>
      </p:par>
    </p:tnLst>
    <p:bldLst>
      <p:bldP spid="3" grpId="0" build="p"/>
    </p:bldLst>
  </p:timing>
  <p:extLst>
    <p:ext uri="{3A86A75C-4F4B-4683-9AE1-C65F6400EC91}">
      <p14:laserTraceLst xmlns:p14="http://schemas.microsoft.com/office/powerpoint/2010/main">
        <p14:tracePtLst>
          <p14:tracePt t="4114" x="4254500" y="5192713"/>
          <p14:tracePt t="4118" x="4197350" y="5192713"/>
          <p14:tracePt t="4134" x="4000500" y="5241925"/>
          <p14:tracePt t="4157" x="3711575" y="5276850"/>
          <p14:tracePt t="4157" x="3365500" y="5313363"/>
          <p14:tracePt t="4166" x="3097213" y="5340350"/>
          <p14:tracePt t="4176" x="2814638" y="5340350"/>
          <p14:tracePt t="4186" x="2540000" y="5340350"/>
          <p14:tracePt t="4190" x="2433638" y="5340350"/>
          <p14:tracePt t="4206" x="1890713" y="5241925"/>
          <p14:tracePt t="4217" x="1679575" y="5164138"/>
          <p14:tracePt t="4221" x="1481138" y="5045075"/>
          <p14:tracePt t="4231" x="1304925" y="4918075"/>
          <p14:tracePt t="4235" x="1149350" y="4797425"/>
          <p14:tracePt t="4245" x="1022350" y="4656138"/>
          <p14:tracePt t="4255" x="903288" y="4522788"/>
          <p14:tracePt t="4259" x="825500" y="4375150"/>
          <p14:tracePt t="4269" x="741363" y="4240213"/>
          <p14:tracePt t="4278" x="663575" y="4064000"/>
          <p14:tracePt t="4287" x="606425" y="3943350"/>
          <p14:tracePt t="4291" x="565150" y="3781425"/>
          <p14:tracePt t="4300" x="542925" y="3619500"/>
          <p14:tracePt t="4309" x="514350" y="3498850"/>
          <p14:tracePt t="4323" x="508000" y="3359150"/>
          <p14:tracePt t="4323" x="508000" y="3224213"/>
          <p14:tracePt t="4333" x="508000" y="3189288"/>
          <p14:tracePt t="4342" x="508000" y="3105150"/>
          <p14:tracePt t="4352" x="508000" y="3013075"/>
          <p14:tracePt t="4356" x="508000" y="2941638"/>
          <p14:tracePt t="4365" x="514350" y="2892425"/>
          <p14:tracePt t="4372" x="565150" y="2808288"/>
          <p14:tracePt t="4381" x="577850" y="2779713"/>
          <p14:tracePt t="4391" x="606425" y="2744788"/>
          <p14:tracePt t="4395" x="641350" y="2695575"/>
          <p14:tracePt t="4405" x="655638" y="2660650"/>
          <p14:tracePt t="4417" x="692150" y="2617788"/>
          <p14:tracePt t="4422" x="712788" y="2597150"/>
          <p14:tracePt t="4426" x="741363" y="2560638"/>
          <p14:tracePt t="4437" x="755650" y="2546350"/>
          <p14:tracePt t="4441" x="776288" y="2519363"/>
          <p14:tracePt t="4450" x="790575" y="2511425"/>
          <p14:tracePt t="4459" x="804863" y="2497138"/>
          <p14:tracePt t="4469" x="811213" y="2497138"/>
          <p14:tracePt t="4474" x="825500" y="2482850"/>
          <p14:tracePt t="4489" x="839788" y="2482850"/>
          <p14:tracePt t="4501" x="839788" y="2470150"/>
          <p14:tracePt t="4511" x="854075" y="2470150"/>
          <p14:tracePt t="4525" x="860425" y="2462213"/>
          <p14:tracePt t="4541" x="874713" y="2462213"/>
          <p14:tracePt t="4545" x="889000" y="2462213"/>
          <p14:tracePt t="4553" x="889000" y="2447925"/>
          <p14:tracePt t="4562" x="903288" y="2447925"/>
          <p14:tracePt t="4583" x="909638" y="2433638"/>
          <p14:tracePt t="4588" x="923925" y="2433638"/>
          <p14:tracePt t="4600" x="938213" y="2419350"/>
          <p14:tracePt t="4609" x="952500" y="2419350"/>
          <p14:tracePt t="4622" x="958850" y="2413000"/>
          <p14:tracePt t="4626" x="973138" y="2398713"/>
          <p14:tracePt t="4636" x="1001713" y="2384425"/>
          <p14:tracePt t="4641" x="1022350" y="2370138"/>
          <p14:tracePt t="4650" x="1036638" y="2363788"/>
          <p14:tracePt t="4659" x="1085850" y="2335213"/>
          <p14:tracePt t="4670" x="1108075" y="2314575"/>
          <p14:tracePt t="4674" x="1171575" y="2271713"/>
          <p14:tracePt t="4683" x="1206500" y="2236788"/>
          <p14:tracePt t="4689" x="1235075" y="2222500"/>
          <p14:tracePt t="4698" x="1270000" y="2201863"/>
          <p14:tracePt t="4703" x="1368425" y="2138363"/>
          <p14:tracePt t="4712" x="1417638" y="2101850"/>
          <p14:tracePt t="4722" x="1431925" y="2089150"/>
          <p14:tracePt t="4734" x="1481138" y="2052638"/>
          <p14:tracePt t="4738" x="1517650" y="2025650"/>
          <p14:tracePt t="4750" x="1552575" y="1989138"/>
          <p14:tracePt t="4750" x="1593850" y="1962150"/>
          <p14:tracePt t="4760" x="1616075" y="1939925"/>
          <p14:tracePt t="4772" x="1651000" y="1925638"/>
          <p14:tracePt t="4776" x="1679575" y="1905000"/>
          <p14:tracePt t="4786" x="1693863" y="1905000"/>
          <p14:tracePt t="4795" x="1700213" y="1876425"/>
          <p14:tracePt t="4801" x="1728788" y="1876425"/>
          <p14:tracePt t="4810" x="1728788" y="1862138"/>
          <p14:tracePt t="4819" x="1743075" y="1862138"/>
          <p14:tracePt t="4828" x="1743075" y="1855788"/>
          <p14:tracePt t="4839" x="1749425" y="1841500"/>
          <p14:tracePt t="4864" x="1763713" y="1841500"/>
          <p14:tracePt t="4875" x="1763713" y="1827213"/>
          <p14:tracePt t="4969" x="1749425" y="1827213"/>
          <p14:tracePt t="4983" x="1743075" y="1827213"/>
          <p14:tracePt t="4999" x="1728788" y="1827213"/>
          <p14:tracePt t="5012" x="1714500" y="1827213"/>
          <p14:tracePt t="5031" x="1700213" y="1827213"/>
          <p14:tracePt t="5035" x="1693863" y="1827213"/>
          <p14:tracePt t="5044" x="1679575" y="1812925"/>
          <p14:tracePt t="5053" x="1665288" y="1812925"/>
          <p14:tracePt t="5066" x="1651000" y="1812925"/>
          <p14:tracePt t="5071" x="1644650" y="1812925"/>
          <p14:tracePt t="5075" x="1630363" y="1812925"/>
          <p14:tracePt t="5087" x="1616075" y="1812925"/>
          <p14:tracePt t="5102" x="1601788" y="1812925"/>
          <p14:tracePt t="5110" x="1593850" y="1812925"/>
          <p14:tracePt t="5115" x="1581150" y="1812925"/>
          <p14:tracePt t="5137" x="1566863" y="1812925"/>
          <p14:tracePt t="5141" x="1552575" y="1812925"/>
          <p14:tracePt t="5157" x="1544638" y="1827213"/>
          <p14:tracePt t="5172" x="1530350" y="1827213"/>
          <p14:tracePt t="5180" x="1517650" y="1827213"/>
          <p14:tracePt t="5199" x="1503363" y="1841500"/>
          <p14:tracePt t="5204" x="1495425" y="1841500"/>
          <p14:tracePt t="5225" x="1481138" y="1841500"/>
          <p14:tracePt t="5242" x="1466850" y="1855788"/>
          <p14:tracePt t="5257" x="1454150" y="1855788"/>
          <p14:tracePt t="5282" x="1454150" y="1862138"/>
          <p14:tracePt t="5290" x="1446213" y="1862138"/>
          <p14:tracePt t="5322" x="1431925" y="1876425"/>
          <p14:tracePt t="5355" x="1417638" y="1876425"/>
          <p14:tracePt t="5369" x="1417638" y="1890713"/>
          <p14:tracePt t="5393" x="1403350" y="1890713"/>
          <p14:tracePt t="5401" x="1403350" y="1905000"/>
          <p14:tracePt t="5418" x="1397000" y="1905000"/>
          <p14:tracePt t="5455" x="1382713" y="1911350"/>
          <p14:tracePt t="5465" x="1368425" y="1911350"/>
          <p14:tracePt t="5482" x="1368425" y="1925638"/>
          <p14:tracePt t="5499" x="1354138" y="1925638"/>
          <p14:tracePt t="5520" x="1347788" y="1925638"/>
          <p14:tracePt t="6620" x="1347788" y="1962150"/>
          <p14:tracePt t="6633" x="1347788" y="2003425"/>
          <p14:tracePt t="6638" x="1368425" y="2038350"/>
          <p14:tracePt t="6650" x="1382713" y="2060575"/>
          <p14:tracePt t="6655" x="1403350" y="2109788"/>
          <p14:tracePt t="6659" x="1417638" y="2173288"/>
          <p14:tracePt t="6670" x="1454150" y="2222500"/>
          <p14:tracePt t="6683" x="1466850" y="2257425"/>
          <p14:tracePt t="6683" x="1495425" y="2300288"/>
          <p14:tracePt t="6692" x="1503363" y="2320925"/>
          <p14:tracePt t="6703" x="1517650" y="2363788"/>
          <p14:tracePt t="6707" x="1530350" y="2370138"/>
          <p14:tracePt t="6717" x="1544638" y="2398713"/>
          <p14:tracePt t="6722" x="1552575" y="2419350"/>
          <p14:tracePt t="6732" x="1566863" y="2433638"/>
          <p14:tracePt t="6741" x="1581150" y="2447925"/>
          <p14:tracePt t="6750" x="1593850" y="2470150"/>
          <p14:tracePt t="6755" x="1601788" y="2497138"/>
          <p14:tracePt t="6765" x="1630363" y="2519363"/>
          <p14:tracePt t="6772" x="1644650" y="2560638"/>
          <p14:tracePt t="6784" x="1651000" y="2582863"/>
          <p14:tracePt t="6790" x="1651000" y="2609850"/>
          <p14:tracePt t="6794" x="1665288" y="2617788"/>
          <p14:tracePt t="6805" x="1665288" y="2646363"/>
          <p14:tracePt t="6809" x="1679575" y="2660650"/>
          <p14:tracePt t="6824" x="1679575" y="2667000"/>
          <p14:tracePt t="6833" x="1679575" y="2681288"/>
          <p14:tracePt t="6843" x="1679575" y="2695575"/>
          <p14:tracePt t="6865" x="1679575" y="2709863"/>
          <p14:tracePt t="6900" x="1679575" y="2716213"/>
          <p14:tracePt t="6929" x="1679575" y="2730500"/>
          <p14:tracePt t="6947" x="1679575" y="2744788"/>
          <p14:tracePt t="6962" x="1679575" y="2759075"/>
          <p14:tracePt t="6972" x="1679575" y="2765425"/>
          <p14:tracePt t="6976" x="1679575" y="2779713"/>
          <p14:tracePt t="6988" x="1679575" y="2808288"/>
          <p14:tracePt t="6997" x="1651000" y="2843213"/>
          <p14:tracePt t="7002" x="1644650" y="2857500"/>
          <p14:tracePt t="7014" x="1630363" y="2892425"/>
          <p14:tracePt t="7018" x="1601788" y="2927350"/>
          <p14:tracePt t="7027" x="1581150" y="2963863"/>
          <p14:tracePt t="7033" x="1566863" y="3005138"/>
          <p14:tracePt t="7044" x="1544638" y="3041650"/>
          <p14:tracePt t="7048" x="1517650" y="3076575"/>
          <p14:tracePt t="7059" x="1495425" y="3105150"/>
          <p14:tracePt t="7068" x="1466850" y="3140075"/>
          <p14:tracePt t="7073" x="1454150" y="3160713"/>
          <p14:tracePt t="7084" x="1431925" y="3189288"/>
          <p14:tracePt t="7089" x="1417638" y="3203575"/>
          <p14:tracePt t="7099" x="1417638" y="3209925"/>
          <p14:tracePt t="7103" x="1403350" y="3224213"/>
          <p14:tracePt t="7112" x="1397000" y="3238500"/>
          <p14:tracePt t="7130" x="1382713" y="3252788"/>
          <p14:tracePt t="7139" x="1382713" y="3259138"/>
          <p14:tracePt t="7143" x="1368425" y="3259138"/>
          <p14:tracePt t="7152" x="1368425" y="3273425"/>
          <p14:tracePt t="7171" x="1368425" y="3287713"/>
          <p14:tracePt t="7193" x="1368425" y="3302000"/>
          <p14:tracePt t="7208" x="1354138" y="3302000"/>
          <p14:tracePt t="7224" x="1354138" y="3308350"/>
          <p14:tracePt t="7270" x="1354138" y="3322638"/>
          <p14:tracePt t="7302" x="1354138" y="3336925"/>
          <p14:tracePt t="7331" x="1354138" y="3351213"/>
          <p14:tracePt t="7497" x="1354138" y="3336925"/>
          <p14:tracePt t="7501" x="1347788" y="3322638"/>
          <p14:tracePt t="7510" x="1347788" y="3308350"/>
          <p14:tracePt t="7515" x="1347788" y="3302000"/>
          <p14:tracePt t="7525" x="1347788" y="3287713"/>
          <p14:tracePt t="7540" x="1333500" y="3252788"/>
          <p14:tracePt t="7550" x="1333500" y="3238500"/>
          <p14:tracePt t="7558" x="1333500" y="3224213"/>
          <p14:tracePt t="7563" x="1333500" y="3209925"/>
          <p14:tracePt t="7579" x="1333500" y="3189288"/>
          <p14:tracePt t="7589" x="1333500" y="3175000"/>
          <p14:tracePt t="7600" x="1333500" y="3160713"/>
          <p14:tracePt t="7605" x="1333500" y="3154363"/>
          <p14:tracePt t="7616" x="1333500" y="3140075"/>
          <p14:tracePt t="7621" x="1333500" y="3125788"/>
          <p14:tracePt t="7630" x="1333500" y="3105150"/>
          <p14:tracePt t="7634" x="1333500" y="3076575"/>
          <p14:tracePt t="7643" x="1333500" y="3062288"/>
          <p14:tracePt t="7652" x="1347788" y="3041650"/>
          <p14:tracePt t="7663" x="1347788" y="3005138"/>
          <p14:tracePt t="7667" x="1368425" y="2963863"/>
          <p14:tracePt t="7677" x="1382713" y="2927350"/>
          <p14:tracePt t="7682" x="1403350" y="2906713"/>
          <p14:tracePt t="7691" x="1417638" y="2857500"/>
          <p14:tracePt t="7701" x="1446213" y="2828925"/>
          <p14:tracePt t="7711" x="1466850" y="2794000"/>
          <p14:tracePt t="7715" x="1481138" y="2759075"/>
          <p14:tracePt t="7725" x="1503363" y="2716213"/>
          <p14:tracePt t="7730" x="1530350" y="2695575"/>
          <p14:tracePt t="7739" x="1552575" y="2660650"/>
          <p14:tracePt t="7744" x="1566863" y="2632075"/>
          <p14:tracePt t="7759" x="1581150" y="2609850"/>
          <p14:tracePt t="7760" x="1601788" y="2597150"/>
          <p14:tracePt t="7770" x="1616075" y="2582863"/>
          <p14:tracePt t="7780" x="1630363" y="2568575"/>
          <p14:tracePt t="7785" x="1644650" y="2560638"/>
          <p14:tracePt t="7794" x="1651000" y="2560638"/>
          <p14:tracePt t="7812" x="1665288" y="2560638"/>
          <p14:tracePt t="7823" x="1679575" y="2560638"/>
          <p14:tracePt t="7833" x="1700213" y="2560638"/>
          <p14:tracePt t="7847" x="1714500" y="2560638"/>
          <p14:tracePt t="7860" x="1728788" y="2560638"/>
          <p14:tracePt t="7864" x="1749425" y="2560638"/>
          <p14:tracePt t="7873" x="1763713" y="2568575"/>
          <p14:tracePt t="7883" x="1792288" y="2582863"/>
          <p14:tracePt t="7887" x="1827213" y="2597150"/>
          <p14:tracePt t="7897" x="1847850" y="2609850"/>
          <p14:tracePt t="7906" x="1876425" y="2617788"/>
          <p14:tracePt t="7911" x="1898650" y="2632075"/>
          <p14:tracePt t="7920" x="1925638" y="2646363"/>
          <p14:tracePt t="7931" x="1962150" y="2660650"/>
          <p14:tracePt t="7935" x="2025650" y="2681288"/>
          <p14:tracePt t="7945" x="2074863" y="2695575"/>
          <p14:tracePt t="7954" x="2124075" y="2709863"/>
          <p14:tracePt t="7959" x="2193925" y="2709863"/>
          <p14:tracePt t="7968" x="2306638" y="2716213"/>
          <p14:tracePt t="7974" x="2433638" y="2716213"/>
          <p14:tracePt t="7983" x="2568575" y="2716213"/>
          <p14:tracePt t="7997" x="2701925" y="2716213"/>
          <p14:tracePt t="8001" x="2851150" y="2716213"/>
          <p14:tracePt t="8011" x="2984500" y="2709863"/>
          <p14:tracePt t="8015" x="3111500" y="2681288"/>
          <p14:tracePt t="8025" x="3217863" y="2646363"/>
          <p14:tracePt t="8030" x="3330575" y="2609850"/>
          <p14:tracePt t="8039" x="3414713" y="2582863"/>
          <p14:tracePt t="8049" x="3457575" y="2560638"/>
          <p14:tracePt t="8053" x="3513138" y="2519363"/>
          <p14:tracePt t="8064" x="3590925" y="2497138"/>
          <p14:tracePt t="8075" x="3625850" y="2470150"/>
          <p14:tracePt t="8080" x="3662363" y="2447925"/>
          <p14:tracePt t="8084" x="3689350" y="2419350"/>
          <p14:tracePt t="8095" x="3725863" y="2398713"/>
          <p14:tracePt t="8106" x="3740150" y="2384425"/>
          <p14:tracePt t="8110" x="3760788" y="2370138"/>
          <p14:tracePt t="8120" x="3775075" y="2370138"/>
          <p14:tracePt t="8130" x="3775075" y="2363788"/>
          <p14:tracePt t="8135" x="3789363" y="2349500"/>
          <p14:tracePt t="8148" x="3803650" y="2335213"/>
          <p14:tracePt t="8174" x="3810000" y="2335213"/>
          <p14:tracePt t="8183" x="3810000" y="2320925"/>
          <p14:tracePt t="8212" x="3810000" y="2314575"/>
          <p14:tracePt t="8251" x="3810000" y="2300288"/>
          <p14:tracePt t="8277" x="3810000" y="2286000"/>
          <p14:tracePt t="8285" x="3803650" y="2286000"/>
          <p14:tracePt t="8290" x="3789363" y="2271713"/>
          <p14:tracePt t="8300" x="3789363" y="2257425"/>
          <p14:tracePt t="8309" x="3775075" y="2257425"/>
          <p14:tracePt t="8325" x="3775075" y="2251075"/>
          <p14:tracePt t="8325" x="3760788" y="2236788"/>
          <p14:tracePt t="8335" x="3752850" y="2222500"/>
          <p14:tracePt t="8346" x="3740150" y="2208213"/>
          <p14:tracePt t="8358" x="3725863" y="2208213"/>
          <p14:tracePt t="8363" x="3725863" y="2201863"/>
          <p14:tracePt t="8373" x="3711575" y="2187575"/>
          <p14:tracePt t="8378" x="3703638" y="2173288"/>
          <p14:tracePt t="8389" x="3703638" y="2159000"/>
          <p14:tracePt t="8394" x="3689350" y="2152650"/>
          <p14:tracePt t="8402" x="3689350" y="2138363"/>
          <p14:tracePt t="8417" x="3676650" y="2124075"/>
          <p14:tracePt t="8427" x="3676650" y="2109788"/>
          <p14:tracePt t="8436" x="3676650" y="2101850"/>
          <p14:tracePt t="8445" x="3676650" y="2089150"/>
          <p14:tracePt t="8459" x="3676650" y="2074863"/>
          <p14:tracePt t="8468" x="3676650" y="2060575"/>
          <p14:tracePt t="8478" x="3676650" y="2052638"/>
          <p14:tracePt t="8482" x="3676650" y="2038350"/>
          <p14:tracePt t="8495" x="3676650" y="2025650"/>
          <p14:tracePt t="8499" x="3676650" y="2003425"/>
          <p14:tracePt t="8508" x="3689350" y="1989138"/>
          <p14:tracePt t="8517" x="3703638" y="1962150"/>
          <p14:tracePt t="8522" x="3725863" y="1925638"/>
          <p14:tracePt t="8532" x="3760788" y="1890713"/>
          <p14:tracePt t="8542" x="3775075" y="1862138"/>
          <p14:tracePt t="8547" x="3824288" y="1792288"/>
          <p14:tracePt t="8558" x="3838575" y="1778000"/>
          <p14:tracePt t="8563" x="3873500" y="1743075"/>
          <p14:tracePt t="8573" x="3902075" y="1708150"/>
          <p14:tracePt t="8577" x="3937000" y="1665288"/>
          <p14:tracePt t="8592" x="3971925" y="1616075"/>
          <p14:tracePt t="8592" x="4006850" y="1593850"/>
          <p14:tracePt t="8602" x="4049713" y="1558925"/>
          <p14:tracePt t="8607" x="4084638" y="1530350"/>
          <p14:tracePt t="8616" x="4121150" y="1509713"/>
          <p14:tracePt t="8626" x="4148138" y="1495425"/>
          <p14:tracePt t="8635" x="4170363" y="1481138"/>
          <p14:tracePt t="8642" x="4197350" y="1466850"/>
          <p14:tracePt t="8651" x="4219575" y="1466850"/>
          <p14:tracePt t="8661" x="4233863" y="1460500"/>
          <p14:tracePt t="8665" x="4248150" y="1460500"/>
          <p14:tracePt t="8674" x="4254500" y="1460500"/>
          <p14:tracePt t="8679" x="4268788" y="1460500"/>
          <p14:tracePt t="8689" x="4283075" y="1460500"/>
          <p14:tracePt t="8721" x="4297363" y="1460500"/>
          <p14:tracePt t="12759" x="4297363" y="1466850"/>
          <p14:tracePt t="12776" x="4297363" y="1481138"/>
          <p14:tracePt t="12781" x="4283075" y="1495425"/>
          <p14:tracePt t="12800" x="4283075" y="1517650"/>
          <p14:tracePt t="12805" x="4283075" y="1544638"/>
          <p14:tracePt t="12817" x="4283075" y="1566863"/>
          <p14:tracePt t="12828" x="4283075" y="1593850"/>
          <p14:tracePt t="12828" x="4283075" y="1608138"/>
          <p14:tracePt t="12838" x="4297363" y="1630363"/>
          <p14:tracePt t="12847" x="4318000" y="1665288"/>
          <p14:tracePt t="12852" x="4332288" y="1708150"/>
          <p14:tracePt t="12863" x="4352925" y="1728788"/>
          <p14:tracePt t="12872" x="4381500" y="1757363"/>
          <p14:tracePt t="12882" x="4445000" y="1806575"/>
          <p14:tracePt t="12889" x="4451350" y="1812925"/>
          <p14:tracePt t="12893" x="4494213" y="1841500"/>
          <p14:tracePt t="12903" x="4565650" y="1862138"/>
          <p14:tracePt t="12908" x="4614863" y="1890713"/>
          <p14:tracePt t="12919" x="4641850" y="1905000"/>
          <p14:tracePt t="12928" x="4699000" y="1911350"/>
          <p14:tracePt t="12932" x="4741863" y="1925638"/>
          <p14:tracePt t="12943" x="4791075" y="1954213"/>
          <p14:tracePt t="12947" x="4826000" y="1962150"/>
          <p14:tracePt t="12956" x="4860925" y="1974850"/>
          <p14:tracePt t="12965" x="4895850" y="1989138"/>
          <p14:tracePt t="12974" x="4910138" y="2003425"/>
          <p14:tracePt t="12987" x="4924425" y="2003425"/>
          <p14:tracePt t="12988" x="4946650" y="2011363"/>
          <p14:tracePt t="12997" x="4959350" y="2011363"/>
          <p14:tracePt t="13013" x="4959350" y="2025650"/>
          <p14:tracePt t="13027" x="4973638" y="2025650"/>
          <p14:tracePt t="14709" x="4959350" y="2025650"/>
          <p14:tracePt t="14714" x="4924425" y="2025650"/>
          <p14:tracePt t="14733" x="4846638" y="2025650"/>
          <p14:tracePt t="14738" x="4826000" y="2025650"/>
          <p14:tracePt t="14749" x="4762500" y="2025650"/>
          <p14:tracePt t="14755" x="4713288" y="2025650"/>
          <p14:tracePt t="14765" x="4600575" y="2038350"/>
          <p14:tracePt t="14769" x="4578350" y="2038350"/>
          <p14:tracePt t="14778" x="4529138" y="2038350"/>
          <p14:tracePt t="14789" x="4465638" y="2038350"/>
          <p14:tracePt t="14793" x="4402138" y="2052638"/>
          <p14:tracePt t="14802" x="4352925" y="2052638"/>
          <p14:tracePt t="14811" x="4303713" y="2052638"/>
          <p14:tracePt t="14826" x="4219575" y="2060575"/>
          <p14:tracePt t="14835" x="4184650" y="2060575"/>
          <p14:tracePt t="14840" x="4148138" y="2060575"/>
          <p14:tracePt t="14848" x="4098925" y="2060575"/>
          <p14:tracePt t="14857" x="4070350" y="2060575"/>
          <p14:tracePt t="14872" x="4049713" y="2060575"/>
          <p14:tracePt t="14872" x="4006850" y="2074863"/>
          <p14:tracePt t="14885" x="4000500" y="2074863"/>
          <p14:tracePt t="14889" x="3957638" y="2089150"/>
          <p14:tracePt t="14898" x="3951288" y="2089150"/>
          <p14:tracePt t="14907" x="3922713" y="2089150"/>
          <p14:tracePt t="14911" x="3902075" y="2089150"/>
          <p14:tracePt t="14922" x="3887788" y="2089150"/>
          <p14:tracePt t="14933" x="3873500" y="2089150"/>
          <p14:tracePt t="14938" x="3859213" y="2089150"/>
          <p14:tracePt t="14942" x="3838575" y="2089150"/>
          <p14:tracePt t="14951" x="3838575" y="2101850"/>
          <p14:tracePt t="14960" x="3810000" y="2101850"/>
          <p14:tracePt t="14975" x="3789363" y="2109788"/>
          <p14:tracePt t="14984" x="3775075" y="2109788"/>
          <p14:tracePt t="14998" x="3760788" y="2109788"/>
          <p14:tracePt t="14998" x="3752850" y="2109788"/>
          <p14:tracePt t="15007" x="3740150" y="2124075"/>
          <p14:tracePt t="15022" x="3725863" y="2124075"/>
          <p14:tracePt t="15022" x="3711575" y="2124075"/>
          <p14:tracePt t="15031" x="3689350" y="2138363"/>
          <p14:tracePt t="15048" x="3662363" y="2152650"/>
          <p14:tracePt t="15057" x="3654425" y="2152650"/>
          <p14:tracePt t="15066" x="3640138" y="2159000"/>
          <p14:tracePt t="15072" x="3625850" y="2159000"/>
          <p14:tracePt t="15083" x="3605213" y="2159000"/>
          <p14:tracePt t="15088" x="3605213" y="2173288"/>
          <p14:tracePt t="15098" x="3576638" y="2173288"/>
          <p14:tracePt t="15102" x="3562350" y="2173288"/>
          <p14:tracePt t="15111" x="3556000" y="2187575"/>
          <p14:tracePt t="15126" x="3541713" y="2187575"/>
          <p14:tracePt t="15135" x="3527425" y="2187575"/>
          <p14:tracePt t="15159" x="3513138" y="2187575"/>
          <p14:tracePt t="15952" x="3478213" y="2187575"/>
          <p14:tracePt t="15961" x="3443288" y="2187575"/>
          <p14:tracePt t="15975" x="3414713" y="2187575"/>
          <p14:tracePt t="15975" x="3365500" y="2187575"/>
          <p14:tracePt t="15985" x="3330575" y="2187575"/>
          <p14:tracePt t="15989" x="3281363" y="2187575"/>
          <p14:tracePt t="15998" x="3195638" y="2187575"/>
          <p14:tracePt t="16007" x="3160713" y="2173288"/>
          <p14:tracePt t="16017" x="3062288" y="2159000"/>
          <p14:tracePt t="16022" x="2998788" y="2159000"/>
          <p14:tracePt t="16033" x="2963863" y="2159000"/>
          <p14:tracePt t="16038" x="2886075" y="2152650"/>
          <p14:tracePt t="16048" x="2828925" y="2152650"/>
          <p14:tracePt t="16052" x="2779713" y="2152650"/>
          <p14:tracePt t="16061" x="2716213" y="2152650"/>
          <p14:tracePt t="16072" x="2603500" y="2152650"/>
          <p14:tracePt t="16077" x="2582863" y="2152650"/>
          <p14:tracePt t="16086" x="2519363" y="2152650"/>
          <p14:tracePt t="16094" x="2455863" y="2152650"/>
          <p14:tracePt t="16107" x="2306638" y="2152650"/>
          <p14:tracePt t="16122" x="2286000" y="2152650"/>
          <p14:tracePt t="16126" x="2173288" y="2152650"/>
          <p14:tracePt t="16135" x="2144713" y="2152650"/>
          <p14:tracePt t="16139" x="2046288" y="2152650"/>
          <p14:tracePt t="16149" x="2025650" y="2152650"/>
          <p14:tracePt t="16158" x="1974850" y="2152650"/>
          <p14:tracePt t="16164" x="1939925" y="2152650"/>
          <p14:tracePt t="16173" x="1890713" y="2152650"/>
          <p14:tracePt t="16183" x="1841500" y="2152650"/>
          <p14:tracePt t="16188" x="1798638" y="2152650"/>
          <p14:tracePt t="16200" x="1778000" y="2152650"/>
          <p14:tracePt t="16204" x="1743075" y="2152650"/>
          <p14:tracePt t="16215" x="1700213" y="2152650"/>
          <p14:tracePt t="16220" x="1665288" y="2152650"/>
          <p14:tracePt t="16228" x="1616075" y="2152650"/>
          <p14:tracePt t="16234" x="1581150" y="2152650"/>
          <p14:tracePt t="16243" x="1552575" y="2152650"/>
          <p14:tracePt t="16254" x="1517650" y="2152650"/>
          <p14:tracePt t="16259" x="1481138" y="2159000"/>
          <p14:tracePt t="16269" x="1446213" y="2173288"/>
          <p14:tracePt t="16273" x="1403350" y="2173288"/>
          <p14:tracePt t="16283" x="1368425" y="2187575"/>
          <p14:tracePt t="16293" x="1347788" y="2187575"/>
          <p14:tracePt t="16303" x="1304925" y="2201863"/>
          <p14:tracePt t="16311" x="1284288" y="2201863"/>
          <p14:tracePt t="16326" x="1235075" y="2222500"/>
          <p14:tracePt t="16330" x="1206500" y="2222500"/>
          <p14:tracePt t="16339" x="1185863" y="2236788"/>
          <p14:tracePt t="16348" x="1171575" y="2236788"/>
          <p14:tracePt t="16352" x="1157288" y="2251075"/>
          <p14:tracePt t="16361" x="1136650" y="2257425"/>
          <p14:tracePt t="16376" x="1122363" y="2257425"/>
          <p14:tracePt t="16386" x="1122363" y="2271713"/>
          <p14:tracePt t="16395" x="1108075" y="2271713"/>
          <p14:tracePt t="16405" x="1108075" y="2286000"/>
          <p14:tracePt t="16425" x="1100138" y="2300288"/>
          <p14:tracePt t="16435" x="1100138" y="2314575"/>
          <p14:tracePt t="16449" x="1100138" y="2335213"/>
          <p14:tracePt t="16457" x="1085850" y="2335213"/>
          <p14:tracePt t="16472" x="1073150" y="2370138"/>
          <p14:tracePt t="16483" x="1058863" y="2384425"/>
          <p14:tracePt t="16489" x="1058863" y="2398713"/>
          <p14:tracePt t="16498" x="1050925" y="2419350"/>
          <p14:tracePt t="16503" x="1036638" y="2433638"/>
          <p14:tracePt t="16516" x="1022350" y="2447925"/>
          <p14:tracePt t="16522" x="1022350" y="2462213"/>
          <p14:tracePt t="16530" x="1022350" y="2470150"/>
          <p14:tracePt t="16535" x="1009650" y="2497138"/>
          <p14:tracePt t="16544" x="1001713" y="2511425"/>
          <p14:tracePt t="16553" x="1001713" y="2533650"/>
          <p14:tracePt t="16564" x="987425" y="2546350"/>
          <p14:tracePt t="16568" x="987425" y="2568575"/>
          <p14:tracePt t="16578" x="973138" y="2597150"/>
          <p14:tracePt t="16583" x="973138" y="2609850"/>
          <p14:tracePt t="16593" x="973138" y="2632075"/>
          <p14:tracePt t="16602" x="958850" y="2660650"/>
          <p14:tracePt t="16612" x="958850" y="2667000"/>
          <p14:tracePt t="16617" x="958850" y="2681288"/>
          <p14:tracePt t="16630" x="958850" y="2709863"/>
          <p14:tracePt t="16631" x="958850" y="2716213"/>
          <p14:tracePt t="16640" x="958850" y="2730500"/>
          <p14:tracePt t="16647" x="952500" y="2759075"/>
          <p14:tracePt t="16656" x="952500" y="2779713"/>
          <p14:tracePt t="16666" x="952500" y="2794000"/>
          <p14:tracePt t="16669" x="952500" y="2814638"/>
          <p14:tracePt t="16680" x="952500" y="2828925"/>
          <p14:tracePt t="16685" x="952500" y="2843213"/>
          <p14:tracePt t="16694" x="952500" y="2863850"/>
          <p14:tracePt t="16703" x="952500" y="2878138"/>
          <p14:tracePt t="16712" x="952500" y="2892425"/>
          <p14:tracePt t="16725" x="952500" y="2906713"/>
          <p14:tracePt t="16725" x="952500" y="2914650"/>
          <p14:tracePt t="16734" x="952500" y="2927350"/>
          <p14:tracePt t="16744" x="952500" y="2941638"/>
          <p14:tracePt t="16750" x="952500" y="2955925"/>
          <p14:tracePt t="16759" x="952500" y="2963863"/>
          <p14:tracePt t="16768" x="952500" y="2990850"/>
          <p14:tracePt t="16778" x="952500" y="3005138"/>
          <p14:tracePt t="16782" x="952500" y="3041650"/>
          <p14:tracePt t="16792" x="958850" y="3062288"/>
          <p14:tracePt t="16797" x="1001713" y="3111500"/>
          <p14:tracePt t="16806" x="1050925" y="3154363"/>
          <p14:tracePt t="16820" x="1122363" y="3189288"/>
          <p14:tracePt t="16825" x="1235075" y="3209925"/>
          <p14:tracePt t="27699" x="1220788" y="3209925"/>
          <p14:tracePt t="27703" x="1206500" y="3209925"/>
          <p14:tracePt t="27718" x="1200150" y="3209925"/>
          <p14:tracePt t="27723" x="1185863" y="3224213"/>
          <p14:tracePt t="27727" x="1171575" y="3224213"/>
          <p14:tracePt t="27740" x="1157288" y="3238500"/>
          <p14:tracePt t="27744" x="1149350" y="3238500"/>
          <p14:tracePt t="27755" x="1136650" y="3252788"/>
          <p14:tracePt t="27759" x="1122363" y="3252788"/>
          <p14:tracePt t="27769" x="1108075" y="3259138"/>
          <p14:tracePt t="27778" x="1100138" y="3259138"/>
          <p14:tracePt t="27789" x="1073150" y="3273425"/>
          <p14:tracePt t="27798" x="1058863" y="3287713"/>
          <p14:tracePt t="27810" x="1050925" y="3287713"/>
          <p14:tracePt t="27816" x="1036638" y="3302000"/>
          <p14:tracePt t="27833" x="1022350" y="3302000"/>
          <p14:tracePt t="27850" x="1022350" y="3308350"/>
          <p14:tracePt t="27854" x="1009650" y="3308350"/>
          <p14:tracePt t="27870" x="1009650" y="3322638"/>
          <p14:tracePt t="27889" x="1001713" y="3322638"/>
          <p14:tracePt t="27902" x="1001713" y="3336925"/>
          <p14:tracePt t="27920" x="987425" y="3336925"/>
          <p14:tracePt t="27935" x="987425" y="3351213"/>
          <p14:tracePt t="27949" x="973138" y="3351213"/>
          <p14:tracePt t="27962" x="973138" y="3359150"/>
          <p14:tracePt t="27975" x="958850" y="3359150"/>
          <p14:tracePt t="27999" x="958850" y="3371850"/>
          <p14:tracePt t="28004" x="952500" y="3371850"/>
          <p14:tracePt t="28014" x="952500" y="3386138"/>
          <p14:tracePt t="28043" x="952500" y="3400425"/>
          <p14:tracePt t="28061" x="938213" y="3400425"/>
          <p14:tracePt t="28077" x="938213" y="3408363"/>
          <p14:tracePt t="28116" x="923925" y="3422650"/>
          <p14:tracePt t="28148" x="923925" y="3435350"/>
          <p14:tracePt t="28181" x="923925" y="3449638"/>
          <p14:tracePt t="28189" x="909638" y="3449638"/>
          <p14:tracePt t="28202" x="909638" y="3457575"/>
          <p14:tracePt t="28219" x="909638" y="3471863"/>
          <p14:tracePt t="28242" x="903288" y="3471863"/>
          <p14:tracePt t="28258" x="903288" y="3486150"/>
          <p14:tracePt t="33951" x="909638" y="3486150"/>
          <p14:tracePt t="33956" x="923925" y="3486150"/>
          <p14:tracePt t="33979" x="938213" y="3486150"/>
          <p14:tracePt t="33986" x="938213" y="3498850"/>
          <p14:tracePt t="34010" x="952500" y="3498850"/>
          <p14:tracePt t="34010" x="952500" y="3506788"/>
          <p14:tracePt t="34028" x="958850" y="3506788"/>
          <p14:tracePt t="34046" x="958850" y="3521075"/>
          <p14:tracePt t="34074" x="958850" y="3535363"/>
          <p14:tracePt t="34107" x="958850" y="3549650"/>
          <p14:tracePt t="34124" x="958850" y="3556000"/>
          <p14:tracePt t="34132" x="973138" y="3556000"/>
          <p14:tracePt t="34136" x="973138" y="3570288"/>
          <p14:tracePt t="34147" x="973138" y="3584575"/>
          <p14:tracePt t="34156" x="973138" y="3598863"/>
          <p14:tracePt t="34169" x="973138" y="3605213"/>
          <p14:tracePt t="34180" x="973138" y="3619500"/>
          <p14:tracePt t="34185" x="973138" y="3633788"/>
          <p14:tracePt t="34197" x="973138" y="3648075"/>
          <p14:tracePt t="34202" x="973138" y="3654425"/>
          <p14:tracePt t="34212" x="973138" y="3668713"/>
          <p14:tracePt t="34216" x="973138" y="3683000"/>
          <p14:tracePt t="34224" x="973138" y="3697288"/>
          <p14:tracePt t="34236" x="973138" y="3703638"/>
          <p14:tracePt t="34241" x="973138" y="3717925"/>
          <p14:tracePt t="34250" x="973138" y="3732213"/>
          <p14:tracePt t="34259" x="973138" y="3746500"/>
          <p14:tracePt t="34268" x="973138" y="3752850"/>
          <p14:tracePt t="34275" x="958850" y="3767138"/>
          <p14:tracePt t="34280" x="958850" y="3781425"/>
          <p14:tracePt t="34292" x="958850" y="3795713"/>
          <p14:tracePt t="34297" x="958850" y="3803650"/>
          <p14:tracePt t="34306" x="958850" y="3816350"/>
          <p14:tracePt t="34324" x="958850" y="3830638"/>
          <p14:tracePt t="34328" x="958850" y="3844925"/>
          <p14:tracePt t="34341" x="952500" y="3844925"/>
          <p14:tracePt t="34346" x="952500" y="3852863"/>
          <p14:tracePt t="34350" x="952500" y="3867150"/>
          <p14:tracePt t="34376" x="952500" y="3879850"/>
          <p14:tracePt t="34390" x="952500" y="3894138"/>
          <p14:tracePt t="34408" x="952500" y="3902075"/>
          <p14:tracePt t="34424" x="952500" y="3916363"/>
          <p14:tracePt t="34432" x="952500" y="3930650"/>
          <p14:tracePt t="34447" x="952500" y="3943350"/>
          <p14:tracePt t="34456" x="952500" y="3951288"/>
          <p14:tracePt t="34466" x="952500" y="3965575"/>
          <p14:tracePt t="34477" x="952500" y="3979863"/>
          <p14:tracePt t="34489" x="952500" y="3994150"/>
          <p14:tracePt t="34499" x="952500" y="4000500"/>
          <p14:tracePt t="34509" x="952500" y="4014788"/>
          <p14:tracePt t="34526" x="952500" y="4029075"/>
          <p14:tracePt t="34555" x="952500" y="4043363"/>
          <p14:tracePt t="34580" x="952500" y="4049713"/>
          <p14:tracePt t="34609" x="958850" y="4049713"/>
          <p14:tracePt t="34622" x="958850" y="4064000"/>
          <p14:tracePt t="34644" x="958850" y="4078288"/>
          <p14:tracePt t="34669" x="958850" y="4092575"/>
          <p14:tracePt t="34700" x="958850" y="4098925"/>
          <p14:tracePt t="34724" x="958850" y="4113213"/>
          <p14:tracePt t="34733" x="973138" y="4113213"/>
          <p14:tracePt t="34757" x="973138" y="4127500"/>
          <p14:tracePt t="34788" x="973138" y="4141788"/>
          <p14:tracePt t="49445" x="973138" y="4148138"/>
          <p14:tracePt t="49458" x="987425" y="4191000"/>
          <p14:tracePt t="49470" x="1001713" y="4197350"/>
          <p14:tracePt t="49475" x="1001713" y="4225925"/>
          <p14:tracePt t="49484" x="1009650" y="4240213"/>
          <p14:tracePt t="49498" x="1022350" y="4248150"/>
          <p14:tracePt t="49498" x="1022350" y="4260850"/>
          <p14:tracePt t="49508" x="1022350" y="4275138"/>
          <p14:tracePt t="49522" x="1036638" y="4289425"/>
          <p14:tracePt t="49536" x="1036638" y="4297363"/>
          <p14:tracePt t="49540" x="1036638" y="4311650"/>
          <p14:tracePt t="49553" x="1036638" y="4324350"/>
          <p14:tracePt t="49595" x="1050925" y="4338638"/>
          <p14:tracePt t="49674" x="1058863" y="4338638"/>
          <p14:tracePt t="49684" x="1058863" y="4324350"/>
          <p14:tracePt t="49689" x="1058863" y="4311650"/>
          <p14:tracePt t="49698" x="1058863" y="4297363"/>
          <p14:tracePt t="49710" x="1073150" y="4297363"/>
          <p14:tracePt t="49716" x="1073150" y="4289425"/>
          <p14:tracePt t="49721" x="1073150" y="4275138"/>
          <p14:tracePt t="49731" x="1085850" y="4260850"/>
          <p14:tracePt t="49735" x="1085850" y="4248150"/>
          <p14:tracePt t="49744" x="1100138" y="4240213"/>
          <p14:tracePt t="49755" x="1100138" y="4225925"/>
          <p14:tracePt t="49759" x="1100138" y="4197350"/>
          <p14:tracePt t="49768" x="1108075" y="4197350"/>
          <p14:tracePt t="49777" x="1108075" y="4176713"/>
          <p14:tracePt t="49786" x="1122363" y="4162425"/>
          <p14:tracePt t="49795" x="1136650" y="4148138"/>
          <p14:tracePt t="49805" x="1136650" y="4141788"/>
          <p14:tracePt t="49809" x="1149350" y="4127500"/>
          <p14:tracePt t="49824" x="1157288" y="4113213"/>
          <p14:tracePt t="49834" x="1157288" y="4098925"/>
          <p14:tracePt t="49838" x="1171575" y="4098925"/>
          <p14:tracePt t="49852" x="1171575" y="4092575"/>
          <p14:tracePt t="49857" x="1185863" y="4092575"/>
          <p14:tracePt t="49873" x="1200150" y="4078288"/>
          <p14:tracePt t="49902" x="1206500" y="4078288"/>
          <p14:tracePt t="49930" x="1220788" y="4078288"/>
          <p14:tracePt t="49982" x="1220788" y="4092575"/>
          <p14:tracePt t="49997" x="1220788" y="4098925"/>
          <p14:tracePt t="50007" x="1220788" y="4113213"/>
          <p14:tracePt t="50024" x="1220788" y="4127500"/>
          <p14:tracePt t="50055" x="1220788" y="4141788"/>
          <p14:tracePt t="50079" x="1220788" y="4148138"/>
          <p14:tracePt t="50274" x="1235075" y="4141788"/>
          <p14:tracePt t="50299" x="1235075" y="4127500"/>
          <p14:tracePt t="50314" x="1249363" y="4127500"/>
          <p14:tracePt t="50466" x="1255713" y="4127500"/>
          <p14:tracePt t="50475" x="1255713" y="4113213"/>
          <p14:tracePt t="50649" x="1249363" y="4113213"/>
          <p14:tracePt t="50672" x="1235075" y="4113213"/>
          <p14:tracePt t="57695" x="1235075" y="4127500"/>
          <p14:tracePt t="57708" x="1235075" y="4141788"/>
          <p14:tracePt t="57709" x="1235075" y="4148138"/>
          <p14:tracePt t="57720" x="1235075" y="4162425"/>
          <p14:tracePt t="57744" x="1235075" y="4191000"/>
          <p14:tracePt t="57750" x="1235075" y="4197350"/>
          <p14:tracePt t="57765" x="1235075" y="4211638"/>
          <p14:tracePt t="57765" x="1249363" y="4211638"/>
          <p14:tracePt t="57779" x="1249363" y="4225925"/>
          <p14:tracePt t="57789" x="1255713" y="4240213"/>
          <p14:tracePt t="57800" x="1255713" y="4248150"/>
          <p14:tracePt t="57808" x="1255713" y="4260850"/>
          <p14:tracePt t="57829" x="1270000" y="4275138"/>
          <p14:tracePt t="57840" x="1270000" y="4289425"/>
          <p14:tracePt t="57844" x="1284288" y="4289425"/>
          <p14:tracePt t="57853" x="1284288" y="4297363"/>
          <p14:tracePt t="57864" x="1298575" y="4311650"/>
          <p14:tracePt t="57868" x="1304925" y="4311650"/>
          <p14:tracePt t="57878" x="1304925" y="4324350"/>
          <p14:tracePt t="57887" x="1319213" y="4324350"/>
          <p14:tracePt t="57893" x="1333500" y="4338638"/>
          <p14:tracePt t="57902" x="1333500" y="4346575"/>
          <p14:tracePt t="57913" x="1347788" y="4346575"/>
          <p14:tracePt t="57918" x="1354138" y="4346575"/>
          <p14:tracePt t="57927" x="1354138" y="4360863"/>
          <p14:tracePt t="57931" x="1368425" y="4360863"/>
          <p14:tracePt t="57940" x="1382713" y="4360863"/>
          <p14:tracePt t="57950" x="1382713" y="4375150"/>
          <p14:tracePt t="57961" x="1397000" y="4387850"/>
          <p14:tracePt t="57975" x="1403350" y="4387850"/>
          <p14:tracePt t="57997" x="1417638" y="4387850"/>
          <p14:tracePt t="58006" x="1417638" y="4395788"/>
          <p14:tracePt t="58054" x="1431925" y="4395788"/>
          <p14:tracePt t="58099" x="1431925" y="4410075"/>
          <p14:tracePt t="58169" x="1417638" y="4410075"/>
          <p14:tracePt t="58178" x="1403350" y="4410075"/>
          <p14:tracePt t="58188" x="1397000" y="4410075"/>
          <p14:tracePt t="58192" x="1382713" y="4410075"/>
          <p14:tracePt t="58203" x="1354138" y="4410075"/>
          <p14:tracePt t="58208" x="1347788" y="4410075"/>
          <p14:tracePt t="58217" x="1298575" y="4410075"/>
          <p14:tracePt t="58225" x="1270000" y="4410075"/>
          <p14:tracePt t="58236" x="1249363" y="4410075"/>
          <p14:tracePt t="58240" x="1220788" y="4410075"/>
          <p14:tracePt t="58253" x="1200150" y="4410075"/>
          <p14:tracePt t="58258" x="1171575" y="4410075"/>
          <p14:tracePt t="58266" x="1149350" y="4410075"/>
          <p14:tracePt t="58275" x="1136650" y="4410075"/>
          <p14:tracePt t="58281" x="1108075" y="4410075"/>
          <p14:tracePt t="58300" x="1100138" y="4410075"/>
          <p14:tracePt t="58314" x="1085850" y="4410075"/>
          <p14:tracePt t="58654" x="1100138" y="4410075"/>
          <p14:tracePt t="58691" x="1100138" y="4395788"/>
          <p14:tracePt t="58754" x="1100138" y="4387850"/>
          <p14:tracePt t="58803" x="1100138" y="4375150"/>
          <p14:tracePt t="58858" x="1100138" y="4360863"/>
          <p14:tracePt t="58906" x="1108075" y="4360863"/>
          <p14:tracePt t="58916" x="1108075" y="4346575"/>
          <p14:tracePt t="58952" x="1108075" y="4338638"/>
          <p14:tracePt t="58978" x="1122363" y="4338638"/>
          <p14:tracePt t="59010" x="1122363" y="4324350"/>
          <p14:tracePt t="59071" x="1122363" y="4311650"/>
          <p14:tracePt t="59126" x="1122363" y="4297363"/>
          <p14:tracePt t="59199" x="1122363" y="4289425"/>
          <p14:tracePt t="59304" x="1122363" y="4275138"/>
          <p14:tracePt t="70336" x="1136650" y="4260850"/>
          <p14:tracePt t="70369" x="1149350" y="4248150"/>
          <p14:tracePt t="70380" x="1157288" y="4248150"/>
          <p14:tracePt t="70401" x="1171575" y="4248150"/>
          <p14:tracePt t="70410" x="1185863" y="4248150"/>
          <p14:tracePt t="70414" x="1185863" y="4240213"/>
          <p14:tracePt t="70423" x="1200150" y="4240213"/>
          <p14:tracePt t="70461" x="1206500" y="4240213"/>
          <p14:tracePt t="70470" x="1206500" y="4225925"/>
          <p14:tracePt t="70734" x="1220788" y="4225925"/>
          <p14:tracePt t="70755" x="1235075" y="4225925"/>
          <p14:tracePt t="70795" x="1249363" y="4225925"/>
          <p14:tracePt t="70819" x="1255713" y="4225925"/>
          <p14:tracePt t="70852" x="1270000" y="4225925"/>
          <p14:tracePt t="70892" x="1284288" y="4225925"/>
          <p14:tracePt t="70939" x="1298575" y="4225925"/>
          <p14:tracePt t="70961" x="1298575" y="4211638"/>
          <p14:tracePt t="71016" x="1304925" y="4211638"/>
          <p14:tracePt t="71066" x="1304925" y="4197350"/>
          <p14:tracePt t="71137" x="1319213" y="4197350"/>
          <p14:tracePt t="71163" x="1319213" y="4191000"/>
          <p14:tracePt t="71174" x="1333500" y="4191000"/>
          <p14:tracePt t="71201" x="1347788" y="4191000"/>
          <p14:tracePt t="71216" x="1347788" y="4176713"/>
          <p14:tracePt t="71226" x="1354138" y="4176713"/>
          <p14:tracePt t="71256" x="1368425" y="4176713"/>
          <p14:tracePt t="71270" x="1368425" y="4162425"/>
          <p14:tracePt t="71278" x="1382713" y="4162425"/>
          <p14:tracePt t="74763" x="1382713" y="4176713"/>
          <p14:tracePt t="74800" x="1382713" y="4191000"/>
          <p14:tracePt t="74830" x="1368425" y="4191000"/>
          <p14:tracePt t="74839" x="1368425" y="4197350"/>
          <p14:tracePt t="74861" x="1368425" y="4211638"/>
          <p14:tracePt t="74869" x="1354138" y="4211638"/>
          <p14:tracePt t="74894" x="1354138" y="4225925"/>
          <p14:tracePt t="74909" x="1354138" y="4240213"/>
          <p14:tracePt t="74925" x="1354138" y="4248150"/>
          <p14:tracePt t="74946" x="1347788" y="4260850"/>
          <p14:tracePt t="74965" x="1347788" y="4275138"/>
          <p14:tracePt t="74974" x="1333500" y="4275138"/>
          <p14:tracePt t="74988" x="1333500" y="4289425"/>
          <p14:tracePt t="75005" x="1333500" y="4297363"/>
          <p14:tracePt t="75019" x="1333500" y="4311650"/>
          <p14:tracePt t="75051" x="1333500" y="4324350"/>
          <p14:tracePt t="78293" x="1319213" y="4338638"/>
          <p14:tracePt t="78309" x="1284288" y="4360863"/>
          <p14:tracePt t="78324" x="1270000" y="4360863"/>
          <p14:tracePt t="78325" x="1255713" y="4387850"/>
          <p14:tracePt t="78335" x="1235075" y="4395788"/>
          <p14:tracePt t="78340" x="1235075" y="4410075"/>
          <p14:tracePt t="78349" x="1220788" y="4410075"/>
          <p14:tracePt t="78363" x="1206500" y="4424363"/>
          <p14:tracePt t="78363" x="1200150" y="4438650"/>
          <p14:tracePt t="78383" x="1185863" y="4445000"/>
          <p14:tracePt t="78397" x="1171575" y="4459288"/>
          <p14:tracePt t="78428" x="1157288" y="4473575"/>
          <p14:tracePt t="78459" x="1157288" y="4487863"/>
          <p14:tracePt t="78499" x="1149350" y="4487863"/>
          <p14:tracePt t="78511" x="1149350" y="4494213"/>
          <p14:tracePt t="78542" x="1149350" y="4508500"/>
          <p14:tracePt t="78564" x="1149350" y="4522788"/>
          <p14:tracePt t="78576" x="1149350" y="4537075"/>
          <p14:tracePt t="78591" x="1149350" y="4543425"/>
          <p14:tracePt t="78596" x="1149350" y="4557713"/>
          <p14:tracePt t="78606" x="1149350" y="4572000"/>
          <p14:tracePt t="78619" x="1149350" y="4586288"/>
          <p14:tracePt t="78630" x="1149350" y="4600575"/>
          <p14:tracePt t="78635" x="1157288" y="4600575"/>
          <p14:tracePt t="78644" x="1157288" y="4606925"/>
          <p14:tracePt t="78653" x="1171575" y="4606925"/>
          <p14:tracePt t="78664" x="1185863" y="4621213"/>
          <p14:tracePt t="78674" x="1200150" y="4621213"/>
          <p14:tracePt t="78692" x="1206500" y="4635500"/>
          <p14:tracePt t="78710" x="1220788" y="4635500"/>
          <p14:tracePt t="78887" x="1220788" y="4621213"/>
          <p14:tracePt t="78944" x="1206500" y="4621213"/>
          <p14:tracePt t="78961" x="1206500" y="4606925"/>
          <p14:tracePt t="78999" x="1206500" y="4600575"/>
          <p14:tracePt t="79008" x="1200150" y="4600575"/>
          <p14:tracePt t="79040" x="1200150" y="4586288"/>
          <p14:tracePt t="79061" x="1185863" y="4586288"/>
          <p14:tracePt t="79117" x="1171575" y="4572000"/>
          <p14:tracePt t="79160" x="1157288" y="4572000"/>
          <p14:tracePt t="79177" x="1157288" y="4557713"/>
          <p14:tracePt t="79181" x="1149350" y="4557713"/>
          <p14:tracePt t="79195" x="1136650" y="4557713"/>
          <p14:tracePt t="79208" x="1136650" y="4543425"/>
          <p14:tracePt t="79220" x="1122363" y="4537075"/>
          <p14:tracePt t="79240" x="1108075" y="4537075"/>
          <p14:tracePt t="79244" x="1108075" y="4522788"/>
          <p14:tracePt t="79261" x="1108075" y="4508500"/>
          <p14:tracePt t="79269" x="1100138" y="4508500"/>
          <p14:tracePt t="79284" x="1100138" y="4494213"/>
          <p14:tracePt t="79324" x="1100138" y="4487863"/>
          <p14:tracePt t="79356" x="1100138" y="4473575"/>
          <p14:tracePt t="79427" x="1100138" y="4459288"/>
          <p14:tracePt t="79451" x="1085850" y="4459288"/>
          <p14:tracePt t="79459" x="1085850" y="4445000"/>
          <p14:tracePt t="79490" x="1085850" y="4438650"/>
          <p14:tracePt t="79507" x="1085850" y="4424363"/>
          <p14:tracePt t="79528" x="1085850" y="4410075"/>
          <p14:tracePt t="79528" x="1085850" y="4387850"/>
          <p14:tracePt t="79544" x="1085850" y="4375150"/>
          <p14:tracePt t="79553" x="1085850" y="4360863"/>
          <p14:tracePt t="79564" x="1085850" y="4346575"/>
          <p14:tracePt t="79577" x="1085850" y="4338638"/>
          <p14:tracePt t="79594" x="1085850" y="4324350"/>
          <p14:tracePt t="79618" x="1085850" y="4311650"/>
          <p14:tracePt t="79665" x="1100138" y="4297363"/>
          <p14:tracePt t="79696" x="1108075" y="4297363"/>
          <p14:tracePt t="79718" x="1108075" y="4289425"/>
          <p14:tracePt t="79774" x="1122363" y="4289425"/>
          <p14:tracePt t="79911" x="1122363" y="4275138"/>
        </p14:tracePtLst>
      </p14:laserTraceLst>
    </p:ext>
  </p:extLs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sources</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a:xfrm>
            <a:off x="1141412" y="2249487"/>
            <a:ext cx="9905998" cy="3541714"/>
          </a:xfrm>
        </p:spPr>
        <p:txBody>
          <a:bodyPr>
            <a:normAutofit/>
          </a:bodyPr>
          <a:lstStyle/>
          <a:p>
            <a:r>
              <a:rPr lang="en-US" sz="1950" dirty="0">
                <a:hlinkClick r:id="rId4"/>
              </a:rPr>
              <a:t>https://www.linux-magazine.com/Issues/2017/200/Tutorials-Systemd#article_f1</a:t>
            </a:r>
            <a:endParaRPr lang="en-US" sz="1950" dirty="0"/>
          </a:p>
          <a:p>
            <a:r>
              <a:rPr lang="en-US" sz="1950" dirty="0">
                <a:hlinkClick r:id="rId5"/>
              </a:rPr>
              <a:t>https://en.wikipedia.org/wiki/Systemd</a:t>
            </a:r>
            <a:endParaRPr lang="en-US" sz="1950" dirty="0"/>
          </a:p>
          <a:p>
            <a:r>
              <a:rPr lang="en-US" sz="1950" dirty="0">
                <a:hlinkClick r:id="rId6"/>
              </a:rPr>
              <a:t>https://www.freedesktop.org/wiki/Software/systemd/</a:t>
            </a:r>
            <a:endParaRPr lang="en-US" sz="1950" dirty="0"/>
          </a:p>
          <a:p>
            <a:r>
              <a:rPr lang="en-US" sz="1950" dirty="0">
                <a:hlinkClick r:id="rId7"/>
              </a:rPr>
              <a:t>https://www.linux.com/training-tutorials/understanding-and-using-systemd/</a:t>
            </a:r>
            <a:endParaRPr lang="en-US" sz="1950" dirty="0"/>
          </a:p>
          <a:p>
            <a:r>
              <a:rPr lang="en-US" sz="1950" dirty="0">
                <a:hlinkClick r:id="rId8"/>
              </a:rPr>
              <a:t>https://</a:t>
            </a:r>
            <a:r>
              <a:rPr lang="en-US" sz="1950" dirty="0" err="1">
                <a:hlinkClick r:id="rId8"/>
              </a:rPr>
              <a:t>www.tutorialspoint.com</a:t>
            </a:r>
            <a:r>
              <a:rPr lang="en-US" sz="1950" dirty="0">
                <a:hlinkClick r:id="rId8"/>
              </a:rPr>
              <a:t>/</a:t>
            </a:r>
            <a:r>
              <a:rPr lang="en-US" sz="1950" dirty="0" err="1">
                <a:hlinkClick r:id="rId8"/>
              </a:rPr>
              <a:t>linux_admin</a:t>
            </a:r>
            <a:r>
              <a:rPr lang="en-US" sz="1950" dirty="0">
                <a:hlinkClick r:id="rId8"/>
              </a:rPr>
              <a:t>/</a:t>
            </a:r>
            <a:r>
              <a:rPr lang="en-US" sz="1950" dirty="0" err="1">
                <a:hlinkClick r:id="rId8"/>
              </a:rPr>
              <a:t>linux_admin_systemd_services_start_and_stop.htm</a:t>
            </a:r>
            <a:endParaRPr lang="en-US" sz="1950" dirty="0"/>
          </a:p>
        </p:txBody>
      </p:sp>
      <p:sp>
        <p:nvSpPr>
          <p:cNvPr id="5" name="TextBox 4">
            <a:extLst>
              <a:ext uri="{FF2B5EF4-FFF2-40B4-BE49-F238E27FC236}">
                <a16:creationId xmlns:a16="http://schemas.microsoft.com/office/drawing/2014/main" id="{ED7BA09D-7CB9-4A44-8FB3-C6BBCDF48DF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6" name="Audio 5">
            <a:hlinkClick r:id="" action="ppaction://media"/>
            <a:extLst>
              <a:ext uri="{FF2B5EF4-FFF2-40B4-BE49-F238E27FC236}">
                <a16:creationId xmlns:a16="http://schemas.microsoft.com/office/drawing/2014/main" id="{1AD52625-68BA-E94C-8028-2B6BFF619C7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13760322"/>
      </p:ext>
    </p:extLst>
  </p:cSld>
  <p:clrMapOvr>
    <a:masterClrMapping/>
  </p:clrMapOvr>
  <mc:AlternateContent xmlns:mc="http://schemas.openxmlformats.org/markup-compatibility/2006">
    <mc:Choice xmlns:p14="http://schemas.microsoft.com/office/powerpoint/2010/main" Requires="p14">
      <p:transition spd="slow" p14:dur="2000" advTm="18973"/>
    </mc:Choice>
    <mc:Fallback>
      <p:transition spd="slow" advTm="1897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extLst>
    <p:ext uri="{3A86A75C-4F4B-4683-9AE1-C65F6400EC91}">
      <p14:laserTraceLst xmlns:p14="http://schemas.microsoft.com/office/powerpoint/2010/main">
        <p14:tracePtLst>
          <p14:tracePt t="1192" x="1122363" y="4248150"/>
          <p14:tracePt t="1207" x="1122363" y="4240213"/>
          <p14:tracePt t="1213" x="1122363" y="4225925"/>
          <p14:tracePt t="1232" x="1122363" y="4211638"/>
          <p14:tracePt t="1232" x="1122363" y="4197350"/>
          <p14:tracePt t="1241" x="1122363" y="4191000"/>
          <p14:tracePt t="1252" x="1122363" y="4176713"/>
          <p14:tracePt t="1256" x="1122363" y="4162425"/>
          <p14:tracePt t="1265" x="1122363" y="4148138"/>
          <p14:tracePt t="1275" x="1122363" y="4141788"/>
          <p14:tracePt t="1286" x="1122363" y="4098925"/>
          <p14:tracePt t="1290" x="1122363" y="4078288"/>
          <p14:tracePt t="1300" x="1122363" y="4049713"/>
          <p14:tracePt t="1304" x="1122363" y="4029075"/>
          <p14:tracePt t="1313" x="1122363" y="4000500"/>
          <p14:tracePt t="1322" x="1122363" y="3951288"/>
          <p14:tracePt t="1333" x="1122363" y="3930650"/>
          <p14:tracePt t="1337" x="1136650" y="3902075"/>
          <p14:tracePt t="1347" x="1136650" y="3879850"/>
          <p14:tracePt t="1352" x="1136650" y="3852863"/>
          <p14:tracePt t="1362" x="1136650" y="3830638"/>
          <p14:tracePt t="1366" x="1136650" y="3803650"/>
          <p14:tracePt t="1379" x="1136650" y="3767138"/>
          <p14:tracePt t="1384" x="1136650" y="3746500"/>
          <p14:tracePt t="1392" x="1136650" y="3717925"/>
          <p14:tracePt t="1402" x="1136650" y="3683000"/>
          <p14:tracePt t="1407" x="1136650" y="3654425"/>
          <p14:tracePt t="1416" x="1136650" y="3619500"/>
          <p14:tracePt t="1425" x="1136650" y="3584575"/>
          <p14:tracePt t="1436" x="1136650" y="3556000"/>
          <p14:tracePt t="1445" x="1136650" y="3521075"/>
          <p14:tracePt t="1445" x="1136650" y="3486150"/>
          <p14:tracePt t="1456" x="1136650" y="3457575"/>
          <p14:tracePt t="1465" x="1136650" y="3435350"/>
          <p14:tracePt t="1474" x="1136650" y="3422650"/>
          <p14:tracePt t="1487" x="1136650" y="3386138"/>
          <p14:tracePt t="1496" x="1136650" y="3371850"/>
          <p14:tracePt t="1501" x="1149350" y="3359150"/>
          <p14:tracePt t="1517" x="1149350" y="3351213"/>
          <p14:tracePt t="1530" x="1149350" y="3336925"/>
          <p14:tracePt t="1544" x="1149350" y="3322638"/>
          <p14:tracePt t="1588" x="1149350" y="3308350"/>
          <p14:tracePt t="1778" x="1149350" y="3302000"/>
          <p14:tracePt t="1803" x="1149350" y="3273425"/>
          <p14:tracePt t="1812" x="1157288" y="3259138"/>
          <p14:tracePt t="1823" x="1157288" y="3252788"/>
          <p14:tracePt t="1827" x="1171575" y="3224213"/>
          <p14:tracePt t="1840" x="1185863" y="3160713"/>
          <p14:tracePt t="1844" x="1185863" y="3125788"/>
          <p14:tracePt t="1853" x="1200150" y="3076575"/>
          <p14:tracePt t="1858" x="1206500" y="3013075"/>
          <p14:tracePt t="1872" x="1220788" y="2963863"/>
          <p14:tracePt t="1876" x="1249363" y="2906713"/>
          <p14:tracePt t="1886" x="1255713" y="2828925"/>
          <p14:tracePt t="1890" x="1284288" y="2779713"/>
          <p14:tracePt t="1898" x="1298575" y="2744788"/>
          <p14:tracePt t="1909" x="1319213" y="2695575"/>
          <p14:tracePt t="1913" x="1368425" y="2582863"/>
          <p14:tracePt t="1922" x="1382713" y="2560638"/>
          <p14:tracePt t="1928" x="1403350" y="2519363"/>
          <p14:tracePt t="1938" x="1431925" y="2482850"/>
          <p14:tracePt t="1952" x="1466850" y="2413000"/>
          <p14:tracePt t="1965" x="1495425" y="2370138"/>
          <p14:tracePt t="1972" x="1503363" y="2349500"/>
          <p14:tracePt t="1981" x="1530350" y="2314575"/>
          <p14:tracePt t="1988" x="1544638" y="2300288"/>
          <p14:tracePt t="1993" x="1566863" y="2271713"/>
          <p14:tracePt t="2003" x="1581150" y="2257425"/>
          <p14:tracePt t="2008" x="1593850" y="2236788"/>
          <p14:tracePt t="2022" x="1630363" y="2222500"/>
          <p14:tracePt t="2027" x="1644650" y="2208213"/>
          <p14:tracePt t="2031" x="1665288" y="2187575"/>
          <p14:tracePt t="2048" x="1679575" y="2159000"/>
          <p14:tracePt t="2048" x="1714500" y="2152650"/>
          <p14:tracePt t="2059" x="1743075" y="2124075"/>
          <p14:tracePt t="2063" x="1778000" y="2109788"/>
          <p14:tracePt t="2074" x="1798638" y="2089150"/>
          <p14:tracePt t="2083" x="1827213" y="2074863"/>
          <p14:tracePt t="2088" x="1862138" y="2052638"/>
          <p14:tracePt t="2098" x="1890713" y="2038350"/>
          <p14:tracePt t="2107" x="1911350" y="2011363"/>
          <p14:tracePt t="2112" x="1939925" y="2003425"/>
          <p14:tracePt t="2122" x="1974850" y="1974850"/>
          <p14:tracePt t="2127" x="2046288" y="1954213"/>
          <p14:tracePt t="2136" x="2089150" y="1925638"/>
          <p14:tracePt t="2146" x="2124075" y="1890713"/>
          <p14:tracePt t="2155" x="2173288" y="1855788"/>
          <p14:tracePt t="2160" x="2208213" y="1812925"/>
          <p14:tracePt t="2172" x="2243138" y="1757363"/>
          <p14:tracePt t="2176" x="2257425" y="1728788"/>
          <p14:tracePt t="2191" x="2271713" y="1693863"/>
          <p14:tracePt t="2191" x="2306638" y="1630363"/>
          <p14:tracePt t="2204" x="2306638" y="1581150"/>
          <p14:tracePt t="2208" x="2335213" y="1544638"/>
          <p14:tracePt t="2222" x="2335213" y="1509713"/>
          <p14:tracePt t="2222" x="2343150" y="1446213"/>
          <p14:tracePt t="2231" x="2343150" y="1417638"/>
          <p14:tracePt t="2241" x="2343150" y="1382713"/>
          <p14:tracePt t="2247" x="2343150" y="1362075"/>
          <p14:tracePt t="2256" x="2343150" y="1333500"/>
          <p14:tracePt t="2266" x="2343150" y="1312863"/>
          <p14:tracePt t="2276" x="2343150" y="1270000"/>
          <p14:tracePt t="2280" x="2343150" y="1263650"/>
          <p14:tracePt t="2291" x="2343150" y="1249363"/>
          <p14:tracePt t="2296" x="2343150" y="1235075"/>
          <p14:tracePt t="2312" x="2343150" y="1220788"/>
          <p14:tracePt t="2321" x="2320925" y="1212850"/>
          <p14:tracePt t="2325" x="2306638" y="1212850"/>
          <p14:tracePt t="2333" x="2292350" y="1200150"/>
          <p14:tracePt t="2344" x="2271713" y="1200150"/>
          <p14:tracePt t="2349" x="2243138" y="1185863"/>
          <p14:tracePt t="2357" x="2236788" y="1185863"/>
          <p14:tracePt t="2366" x="2193925" y="1171575"/>
          <p14:tracePt t="2377" x="2173288" y="1171575"/>
          <p14:tracePt t="2381" x="2144713" y="1171575"/>
          <p14:tracePt t="2390" x="2109788" y="1171575"/>
          <p14:tracePt t="2399" x="2089150" y="1171575"/>
          <p14:tracePt t="2411" x="2046288" y="1171575"/>
          <p14:tracePt t="2415" x="2025650" y="1163638"/>
          <p14:tracePt t="2424" x="1997075" y="1163638"/>
          <p14:tracePt t="2429" x="1989138" y="1163638"/>
          <p14:tracePt t="2437" x="1962150" y="1163638"/>
          <p14:tracePt t="2447" x="1939925" y="1163638"/>
          <p14:tracePt t="2453" x="1911350" y="1163638"/>
          <p14:tracePt t="2462" x="1898650" y="1163638"/>
          <p14:tracePt t="2472" x="1876425" y="1163638"/>
          <p14:tracePt t="2477" x="1862138" y="1163638"/>
          <p14:tracePt t="2488" x="1841500" y="1163638"/>
          <p14:tracePt t="2493" x="1827213" y="1163638"/>
          <p14:tracePt t="2503" x="1812925" y="1163638"/>
          <p14:tracePt t="2507" x="1792288" y="1163638"/>
          <p14:tracePt t="2517" x="1763713" y="1163638"/>
          <p14:tracePt t="2530" x="1749425" y="1163638"/>
          <p14:tracePt t="2534" x="1714500" y="1171575"/>
          <p14:tracePt t="2544" x="1693863" y="1171575"/>
          <p14:tracePt t="2549" x="1665288" y="1185863"/>
          <p14:tracePt t="2558" x="1644650" y="1200150"/>
          <p14:tracePt t="2563" x="1616075" y="1220788"/>
          <p14:tracePt t="2572" x="1581150" y="1220788"/>
          <p14:tracePt t="2581" x="1544638" y="1249363"/>
          <p14:tracePt t="2592" x="1530350" y="1263650"/>
          <p14:tracePt t="2597" x="1495425" y="1270000"/>
          <p14:tracePt t="2612" x="1466850" y="1284288"/>
          <p14:tracePt t="2612" x="1446213" y="1312863"/>
          <p14:tracePt t="2622" x="1417638" y="1319213"/>
          <p14:tracePt t="2627" x="1403350" y="1333500"/>
          <p14:tracePt t="2636" x="1382713" y="1347788"/>
          <p14:tracePt t="2646" x="1354138" y="1362075"/>
          <p14:tracePt t="2650" x="1333500" y="1382713"/>
          <p14:tracePt t="2661" x="1319213" y="1397000"/>
          <p14:tracePt t="2676" x="1304925" y="1411288"/>
          <p14:tracePt t="2677" x="1284288" y="1417638"/>
          <p14:tracePt t="2681" x="1270000" y="1431925"/>
          <p14:tracePt t="2704" x="1255713" y="1446213"/>
          <p14:tracePt t="2713" x="1249363" y="1460500"/>
          <p14:tracePt t="2739" x="1249363" y="1466850"/>
          <p14:tracePt t="2795" x="1249363" y="1481138"/>
          <p14:tracePt t="2825" x="1249363" y="1495425"/>
          <p14:tracePt t="2857" x="1249363" y="1509713"/>
          <p14:tracePt t="2882" x="1255713" y="1509713"/>
          <p14:tracePt t="2914" x="1270000" y="1509713"/>
          <p14:tracePt t="2945" x="1284288" y="1509713"/>
          <p14:tracePt t="2968" x="1298575" y="1509713"/>
          <p14:tracePt t="3000" x="1304925" y="1509713"/>
          <p14:tracePt t="3016" x="1333500" y="1509713"/>
          <p14:tracePt t="3033" x="1354138" y="1509713"/>
          <p14:tracePt t="3033" x="1382713" y="1509713"/>
          <p14:tracePt t="3589" x="1403350" y="1517650"/>
          <p14:tracePt t="3597" x="1431925" y="1544638"/>
          <p14:tracePt t="3605" x="1446213" y="1558925"/>
          <p14:tracePt t="3620" x="1503363" y="1581150"/>
          <p14:tracePt t="3620" x="1544638" y="1608138"/>
          <p14:tracePt t="3636" x="1651000" y="1630363"/>
          <p14:tracePt t="3644" x="1700213" y="1665288"/>
          <p14:tracePt t="3654" x="1778000" y="1679575"/>
          <p14:tracePt t="3658" x="1841500" y="1708150"/>
          <p14:tracePt t="3667" x="1925638" y="1728788"/>
          <p14:tracePt t="3676" x="2011363" y="1743075"/>
          <p14:tracePt t="3686" x="2109788" y="1757363"/>
          <p14:tracePt t="3691" x="2236788" y="1763713"/>
          <p14:tracePt t="3707" x="2441575" y="1792288"/>
          <p14:tracePt t="3708" x="2632075" y="1792288"/>
          <p14:tracePt t="3716" x="2836863" y="1792288"/>
          <p14:tracePt t="3725" x="2978150" y="1792288"/>
          <p14:tracePt t="3734" x="3181350" y="1792288"/>
          <p14:tracePt t="3744" x="3613150" y="1792288"/>
          <p14:tracePt t="3748" x="3902075" y="1792288"/>
          <p14:tracePt t="3757" x="4021138" y="1792288"/>
          <p14:tracePt t="3762" x="4268788" y="1792288"/>
          <p14:tracePt t="3771" x="4514850" y="1792288"/>
          <p14:tracePt t="3781" x="4727575" y="1792288"/>
          <p14:tracePt t="3791" x="4910138" y="1792288"/>
          <p14:tracePt t="3796" x="5086350" y="1763713"/>
          <p14:tracePt t="3805" x="5241925" y="1763713"/>
          <p14:tracePt t="3810" x="5403850" y="1757363"/>
          <p14:tracePt t="3820" x="5503863" y="1757363"/>
          <p14:tracePt t="3829" x="5567363" y="1743075"/>
          <p14:tracePt t="3833" x="5735638" y="1743075"/>
          <p14:tracePt t="3847" x="5778500" y="1743075"/>
          <p14:tracePt t="3852" x="5827713" y="1743075"/>
          <p14:tracePt t="3857" x="5876925" y="1743075"/>
          <p14:tracePt t="3865" x="5899150" y="1728788"/>
          <p14:tracePt t="3875" x="5934075" y="1728788"/>
          <p14:tracePt t="3893" x="5948363" y="1728788"/>
          <p14:tracePt t="3906" x="5962650" y="1728788"/>
          <p14:tracePt t="3976" x="5962650" y="1743075"/>
          <p14:tracePt t="4007" x="5948363" y="1743075"/>
          <p14:tracePt t="4055" x="5934075" y="1757363"/>
          <p14:tracePt t="4107" x="5926138" y="1757363"/>
          <p14:tracePt t="4121" x="5926138" y="1763713"/>
          <p14:tracePt t="4145" x="5911850" y="1763713"/>
          <p14:tracePt t="4350" x="5926138" y="1763713"/>
          <p14:tracePt t="4365" x="5934075" y="1763713"/>
          <p14:tracePt t="4375" x="5975350" y="1763713"/>
          <p14:tracePt t="4380" x="5997575" y="1763713"/>
          <p14:tracePt t="4390" x="6032500" y="1792288"/>
          <p14:tracePt t="4396" x="6081713" y="1812925"/>
          <p14:tracePt t="4410" x="6145213" y="1855788"/>
          <p14:tracePt t="4414" x="6229350" y="1905000"/>
          <p14:tracePt t="4423" x="6329363" y="1962150"/>
          <p14:tracePt t="4431" x="6427788" y="2025650"/>
          <p14:tracePt t="4436" x="6540500" y="2089150"/>
          <p14:tracePt t="4445" x="6661150" y="2159000"/>
          <p14:tracePt t="4456" x="6773863" y="2236788"/>
          <p14:tracePt t="4460" x="6900863" y="2300288"/>
          <p14:tracePt t="4470" x="7005638" y="2349500"/>
          <p14:tracePt t="4474" x="7097713" y="2384425"/>
          <p14:tracePt t="4483" x="7181850" y="2433638"/>
          <p14:tracePt t="4494" x="7204075" y="2447925"/>
          <p14:tracePt t="4498" x="7281863" y="2470150"/>
          <p14:tracePt t="4508" x="7331075" y="2511425"/>
          <p14:tracePt t="4517" x="7380288" y="2533650"/>
          <p14:tracePt t="4523" x="7400925" y="2546350"/>
          <p14:tracePt t="4532" x="7450138" y="2560638"/>
          <p14:tracePt t="4538" x="7464425" y="2568575"/>
          <p14:tracePt t="4547" x="7493000" y="2582863"/>
          <p14:tracePt t="4557" x="7499350" y="2582863"/>
          <p14:tracePt t="4562" x="7513638" y="2597150"/>
          <p14:tracePt t="4571" x="7542213" y="2609850"/>
          <p14:tracePt t="4589" x="7550150" y="2632075"/>
          <p14:tracePt t="4593" x="7577138" y="2646363"/>
          <p14:tracePt t="4606" x="7599363" y="2681288"/>
          <p14:tracePt t="4611" x="7599363" y="2695575"/>
          <p14:tracePt t="4627" x="7640638" y="2744788"/>
          <p14:tracePt t="4627" x="7648575" y="2759075"/>
          <p14:tracePt t="4639" x="7677150" y="2794000"/>
          <p14:tracePt t="4643" x="7697788" y="2828925"/>
          <p14:tracePt t="4653" x="7747000" y="2892425"/>
          <p14:tracePt t="4658" x="7789863" y="2955925"/>
          <p14:tracePt t="4666" x="7824788" y="3005138"/>
          <p14:tracePt t="4677" x="7874000" y="3054350"/>
          <p14:tracePt t="4682" x="7923213" y="3105150"/>
          <p14:tracePt t="4690" x="7986713" y="3154363"/>
          <p14:tracePt t="4704" x="8043863" y="3189288"/>
          <p14:tracePt t="4704" x="8107363" y="3224213"/>
          <p14:tracePt t="4713" x="8156575" y="3259138"/>
          <p14:tracePt t="4722" x="8205788" y="3287713"/>
          <p14:tracePt t="4732" x="8304213" y="3322638"/>
          <p14:tracePt t="4744" x="8339138" y="3322638"/>
          <p14:tracePt t="5388" x="8339138" y="3336925"/>
          <p14:tracePt t="5397" x="8367713" y="3386138"/>
          <p14:tracePt t="5404" x="8382000" y="3408363"/>
          <p14:tracePt t="5409" x="8431213" y="3471863"/>
          <p14:tracePt t="5421" x="8451850" y="3535363"/>
          <p14:tracePt t="5427" x="8480425" y="3556000"/>
          <p14:tracePt t="5439" x="8551863" y="3648075"/>
          <p14:tracePt t="5444" x="8601075" y="3697288"/>
          <p14:tracePt t="5453" x="8650288" y="3746500"/>
          <p14:tracePt t="5458" x="8713788" y="3795713"/>
          <p14:tracePt t="5466" x="8777288" y="3844925"/>
          <p14:tracePt t="5486" x="8883650" y="3943350"/>
          <p14:tracePt t="5490" x="8947150" y="3994150"/>
          <p14:tracePt t="5500" x="9023350" y="4043363"/>
          <p14:tracePt t="5504" x="9080500" y="4092575"/>
          <p14:tracePt t="5513" x="9144000" y="4127500"/>
          <p14:tracePt t="5523" x="9164638" y="4148138"/>
          <p14:tracePt t="5538" x="9228138" y="4191000"/>
          <p14:tracePt t="5538" x="9277350" y="4211638"/>
          <p14:tracePt t="5548" x="9340850" y="4248150"/>
          <p14:tracePt t="5554" x="9377363" y="4275138"/>
          <p14:tracePt t="5563" x="9440863" y="4297363"/>
          <p14:tracePt t="5568" x="9475788" y="4324350"/>
          <p14:tracePt t="5577" x="9510713" y="4346575"/>
          <p14:tracePt t="5588" x="9553575" y="4360863"/>
          <p14:tracePt t="5592" x="9588500" y="4387850"/>
          <p14:tracePt t="5602" x="9623425" y="4387850"/>
          <p14:tracePt t="5611" x="9652000" y="4395788"/>
          <p14:tracePt t="5615" x="9658350" y="4410075"/>
          <p14:tracePt t="5625" x="9686925" y="4424363"/>
          <p14:tracePt t="5639" x="9701213" y="4424363"/>
          <p14:tracePt t="5653" x="9701213" y="4438650"/>
          <p14:tracePt t="6218" x="9701213" y="4445000"/>
          <p14:tracePt t="6230" x="9701213" y="4487863"/>
          <p14:tracePt t="6238" x="9701213" y="4522788"/>
          <p14:tracePt t="6242" x="9701213" y="4572000"/>
          <p14:tracePt t="6250" x="9701213" y="4606925"/>
          <p14:tracePt t="6259" x="9701213" y="4635500"/>
          <p14:tracePt t="6273" x="9701213" y="4670425"/>
          <p14:tracePt t="6273" x="9701213" y="4699000"/>
          <p14:tracePt t="6282" x="9701213" y="4832350"/>
          <p14:tracePt t="6288" x="9701213" y="4854575"/>
          <p14:tracePt t="6296" x="9686925" y="4967288"/>
          <p14:tracePt t="6310" x="9672638" y="4995863"/>
          <p14:tracePt t="6314" x="9652000" y="5045075"/>
          <p14:tracePt t="6325" x="9637713" y="5094288"/>
          <p14:tracePt t="6330" x="9609138" y="5129213"/>
          <p14:tracePt t="6340" x="9588500" y="5178425"/>
          <p14:tracePt t="6345" x="9553575" y="5213350"/>
          <p14:tracePt t="6356" x="9525000" y="5249863"/>
          <p14:tracePt t="6360" x="9475788" y="5299075"/>
          <p14:tracePt t="6369" x="9455150" y="5327650"/>
          <p14:tracePt t="6380" x="9404350" y="5362575"/>
          <p14:tracePt t="6384" x="9328150" y="5411788"/>
          <p14:tracePt t="6394" x="9277350" y="5440363"/>
          <p14:tracePt t="6404" x="9207500" y="5475288"/>
          <p14:tracePt t="6410" x="9144000" y="5495925"/>
          <p14:tracePt t="6419" x="9045575" y="5538788"/>
          <p14:tracePt t="6424" x="8959850" y="5545138"/>
          <p14:tracePt t="6439" x="8861425" y="5588000"/>
          <p14:tracePt t="6439" x="8748713" y="5608638"/>
          <p14:tracePt t="6449" x="8615363" y="5637213"/>
          <p14:tracePt t="6454" x="8488363" y="5645150"/>
          <p14:tracePt t="6463" x="8353425" y="5657850"/>
          <p14:tracePt t="6473" x="8205788" y="5686425"/>
          <p14:tracePt t="6482" x="8070850" y="5694363"/>
          <p14:tracePt t="6487" x="7943850" y="5694363"/>
          <p14:tracePt t="6496" x="7839075" y="5694363"/>
          <p14:tracePt t="6510" x="7712075" y="5694363"/>
          <p14:tracePt t="6522" x="7640638" y="5694363"/>
          <p14:tracePt t="6527" x="7591425" y="5694363"/>
          <p14:tracePt t="6537" x="7542213" y="5694363"/>
          <p14:tracePt t="6541" x="7513638" y="5694363"/>
          <p14:tracePt t="6553" x="7493000" y="5694363"/>
          <p14:tracePt t="6557" x="7478713" y="5694363"/>
          <p14:tracePt t="6581" x="7464425" y="5694363"/>
          <p14:tracePt t="7280" x="7450138" y="5694363"/>
          <p14:tracePt t="7289" x="7415213" y="5694363"/>
          <p14:tracePt t="7298" x="7394575" y="5708650"/>
          <p14:tracePt t="7309" x="7345363" y="5735638"/>
          <p14:tracePt t="7314" x="7267575" y="5757863"/>
          <p14:tracePt t="7319" x="7181850" y="5784850"/>
          <p14:tracePt t="7331" x="7097713" y="5807075"/>
          <p14:tracePt t="7336" x="6985000" y="5835650"/>
          <p14:tracePt t="7345" x="6872288" y="5856288"/>
          <p14:tracePt t="7349" x="6724650" y="5884863"/>
          <p14:tracePt t="7359" x="6589713" y="5891213"/>
          <p14:tracePt t="7372" x="6442075" y="5905500"/>
          <p14:tracePt t="7376" x="6280150" y="5934075"/>
          <p14:tracePt t="7386" x="6116638" y="5940425"/>
          <p14:tracePt t="7390" x="5975350" y="5940425"/>
          <p14:tracePt t="7399" x="5813425" y="5940425"/>
          <p14:tracePt t="7408" x="5680075" y="5940425"/>
          <p14:tracePt t="7420" x="5530850" y="5940425"/>
          <p14:tracePt t="7424" x="5432425" y="5940425"/>
          <p14:tracePt t="7428" x="5291138" y="5940425"/>
          <p14:tracePt t="7438" x="5172075" y="5940425"/>
          <p14:tracePt t="7447" x="5059363" y="5940425"/>
          <p14:tracePt t="7456" x="4946650" y="5940425"/>
          <p14:tracePt t="7466" x="4860925" y="5940425"/>
          <p14:tracePt t="7471" x="4776788" y="5940425"/>
          <p14:tracePt t="7480" x="4741863" y="5940425"/>
          <p14:tracePt t="7485" x="4629150" y="5934075"/>
          <p14:tracePt t="7495" x="4592638" y="5919788"/>
          <p14:tracePt t="7504" x="4529138" y="5905500"/>
          <p14:tracePt t="7508" x="4479925" y="5891213"/>
          <p14:tracePt t="7519" x="4430713" y="5884863"/>
          <p14:tracePt t="7533" x="4402138" y="5884863"/>
          <p14:tracePt t="7533" x="4352925" y="5870575"/>
          <p14:tracePt t="7542" x="4346575" y="5870575"/>
          <p14:tracePt t="7552" x="4332288" y="5870575"/>
          <p14:tracePt t="7557" x="4303713" y="5870575"/>
          <p14:tracePt t="7567" x="4297363" y="5856288"/>
          <p14:tracePt t="7581" x="4283075" y="5856288"/>
          <p14:tracePt t="7650" x="4268788" y="5856288"/>
          <p14:tracePt t="8214" x="4248150" y="5856288"/>
          <p14:tracePt t="8223" x="4184650" y="5856288"/>
          <p14:tracePt t="8232" x="4133850" y="5856288"/>
          <p14:tracePt t="8236" x="4057650" y="5856288"/>
          <p14:tracePt t="8254" x="3908425" y="5856288"/>
          <p14:tracePt t="8268" x="3711575" y="5856288"/>
          <p14:tracePt t="8281" x="3625850" y="5856288"/>
          <p14:tracePt t="8285" x="3513138" y="5856288"/>
          <p14:tracePt t="8296" x="3408363" y="5856288"/>
          <p14:tracePt t="8301" x="3316288" y="5856288"/>
          <p14:tracePt t="8314" x="3232150" y="5842000"/>
          <p14:tracePt t="8315" x="3117850" y="5842000"/>
          <p14:tracePt t="8324" x="3033713" y="5835650"/>
          <p14:tracePt t="8336" x="2949575" y="5835650"/>
          <p14:tracePt t="8340" x="2863850" y="5835650"/>
          <p14:tracePt t="8349" x="2836863" y="5835650"/>
          <p14:tracePt t="8358" x="2765425" y="5835650"/>
          <p14:tracePt t="8369" x="2716213" y="5835650"/>
          <p14:tracePt t="8374" x="2652713" y="5835650"/>
          <p14:tracePt t="8383" x="2617788" y="5835650"/>
          <p14:tracePt t="8387" x="2589213" y="5835650"/>
          <p14:tracePt t="8396" x="2568575" y="5835650"/>
          <p14:tracePt t="8405" x="2540000" y="5835650"/>
          <p14:tracePt t="8416" x="2533650" y="5835650"/>
          <p14:tracePt t="8421" x="2519363" y="5835650"/>
          <p14:tracePt t="8429" x="2505075" y="5835650"/>
          <p14:tracePt t="8452" x="2490788" y="5835650"/>
          <p14:tracePt t="8500" x="2482850" y="5835650"/>
          <p14:tracePt t="8539" x="2470150" y="5835650"/>
          <p14:tracePt t="8565" x="2455863" y="5835650"/>
          <p14:tracePt t="8579" x="2441575" y="5835650"/>
          <p14:tracePt t="8597" x="2433638" y="5835650"/>
          <p14:tracePt t="8619" x="2419350" y="5835650"/>
          <p14:tracePt t="8633" x="2406650" y="5835650"/>
          <p14:tracePt t="8642" x="2392363" y="5821363"/>
          <p14:tracePt t="8658" x="2384425" y="5821363"/>
          <p14:tracePt t="8670" x="2370138" y="5821363"/>
          <p14:tracePt t="8680" x="2355850" y="5807075"/>
          <p14:tracePt t="8689" x="2343150" y="5807075"/>
          <p14:tracePt t="8704" x="2343150" y="5792788"/>
          <p14:tracePt t="8704" x="2335213" y="5792788"/>
          <p14:tracePt t="8717" x="2320925" y="5792788"/>
          <p14:tracePt t="8721" x="2306638" y="5784850"/>
          <p14:tracePt t="8738" x="2292350" y="5784850"/>
          <p14:tracePt t="8746" x="2286000" y="5772150"/>
          <p14:tracePt t="8751" x="2271713" y="5772150"/>
          <p14:tracePt t="8767" x="2257425" y="5757863"/>
          <p14:tracePt t="8784" x="2243138" y="5757863"/>
          <p14:tracePt t="8792" x="2243138" y="5743575"/>
          <p14:tracePt t="8798" x="2236788" y="5735638"/>
          <p14:tracePt t="8807" x="2222500" y="5735638"/>
          <p14:tracePt t="8825" x="2208213" y="5721350"/>
          <p14:tracePt t="8836" x="2193925" y="5721350"/>
          <p14:tracePt t="8840" x="2193925" y="5708650"/>
          <p14:tracePt t="8849" x="2187575" y="5708650"/>
          <p14:tracePt t="8867" x="2173288" y="5694363"/>
          <p14:tracePt t="8888" x="2173288" y="5686425"/>
          <p14:tracePt t="8896" x="2159000" y="5686425"/>
          <p14:tracePt t="15998" x="2187575" y="5686425"/>
          <p14:tracePt t="16013" x="2286000" y="5657850"/>
          <p14:tracePt t="16030" x="2343150" y="5645150"/>
          <p14:tracePt t="16031" x="2406650" y="5637213"/>
          <p14:tracePt t="16042" x="2490788" y="5608638"/>
          <p14:tracePt t="16047" x="2554288" y="5594350"/>
          <p14:tracePt t="16056" x="2652713" y="5588000"/>
          <p14:tracePt t="16064" x="2730500" y="5573713"/>
          <p14:tracePt t="16071" x="2814638" y="5545138"/>
          <p14:tracePt t="16075" x="2927350" y="5524500"/>
          <p14:tracePt t="16087" x="3033713" y="5510213"/>
          <p14:tracePt t="16091" x="3160713" y="5495925"/>
          <p14:tracePt t="16100" x="3316288" y="5489575"/>
          <p14:tracePt t="16111" x="3478213" y="5475288"/>
          <p14:tracePt t="16115" x="3625850" y="5475288"/>
          <p14:tracePt t="16125" x="3810000" y="5461000"/>
          <p14:tracePt t="16134" x="4000500" y="5461000"/>
          <p14:tracePt t="16144" x="4184650" y="5440363"/>
          <p14:tracePt t="16148" x="4367213" y="5426075"/>
          <p14:tracePt t="16158" x="4578350" y="5411788"/>
          <p14:tracePt t="16163" x="4762500" y="5411788"/>
          <p14:tracePt t="16172" x="4910138" y="5397500"/>
          <p14:tracePt t="16181" x="5094288" y="5376863"/>
          <p14:tracePt t="16191" x="5256213" y="5376863"/>
          <p14:tracePt t="16196" x="5403850" y="5362575"/>
          <p14:tracePt t="16205" x="5588000" y="5362575"/>
          <p14:tracePt t="16211" x="5749925" y="5362575"/>
          <p14:tracePt t="16224" x="5899150" y="5348288"/>
          <p14:tracePt t="16228" x="6032500" y="5348288"/>
          <p14:tracePt t="16236" x="6180138" y="5348288"/>
          <p14:tracePt t="16246" x="6292850" y="5348288"/>
          <p14:tracePt t="16250" x="6407150" y="5348288"/>
          <p14:tracePt t="16261" x="6456363" y="5348288"/>
          <p14:tracePt t="16272" x="6540500" y="5348288"/>
          <p14:tracePt t="16277" x="6610350" y="5348288"/>
          <p14:tracePt t="16286" x="6688138" y="5348288"/>
          <p14:tracePt t="16291" x="6751638" y="5348288"/>
          <p14:tracePt t="16300" x="6788150" y="5362575"/>
          <p14:tracePt t="16306" x="6837363" y="5362575"/>
          <p14:tracePt t="16632" x="6837363" y="5348288"/>
          <p14:tracePt t="16642" x="6900863" y="5340350"/>
          <p14:tracePt t="16646" x="6950075" y="5313363"/>
          <p14:tracePt t="16658" x="7034213" y="5276850"/>
          <p14:tracePt t="16662" x="7118350" y="5241925"/>
          <p14:tracePt t="16673" x="7218363" y="5200650"/>
          <p14:tracePt t="16679" x="7345363" y="5149850"/>
          <p14:tracePt t="16689" x="7478713" y="5114925"/>
          <p14:tracePt t="16704" x="7626350" y="5065713"/>
          <p14:tracePt t="16704" x="7761288" y="5045075"/>
          <p14:tracePt t="16714" x="7923213" y="5002213"/>
          <p14:tracePt t="16721" x="8070850" y="4953000"/>
          <p14:tracePt t="16725" x="8205788" y="4932363"/>
          <p14:tracePt t="16741" x="8367713" y="4903788"/>
          <p14:tracePt t="16741" x="8515350" y="4883150"/>
          <p14:tracePt t="16750" x="8650288" y="4846638"/>
          <p14:tracePt t="16761" x="8699500" y="4846638"/>
          <p14:tracePt t="16765" x="8812213" y="4819650"/>
          <p14:tracePt t="16774" x="8896350" y="4797425"/>
          <p14:tracePt t="16783" x="8974138" y="4783138"/>
          <p14:tracePt t="16794" x="9031288" y="4768850"/>
          <p14:tracePt t="16798" x="9074150" y="4756150"/>
          <p14:tracePt t="16808" x="9109075" y="4748213"/>
          <p14:tracePt t="16812" x="9158288" y="4719638"/>
          <p14:tracePt t="16822" x="9178925" y="4705350"/>
          <p14:tracePt t="16831" x="9207500" y="4684713"/>
          <p14:tracePt t="16842" x="9228138" y="4670425"/>
          <p14:tracePt t="16846" x="9242425" y="4656138"/>
          <p14:tracePt t="16857" x="9277350" y="4635500"/>
          <p14:tracePt t="16861" x="9291638" y="4621213"/>
          <p14:tracePt t="16872" x="9313863" y="4586288"/>
          <p14:tracePt t="16878" x="9340850" y="4557713"/>
          <p14:tracePt t="16886" x="9377363" y="4494213"/>
          <p14:tracePt t="16891" x="9391650" y="4438650"/>
          <p14:tracePt t="16900" x="9412288" y="4387850"/>
          <p14:tracePt t="16911" x="9455150" y="4311650"/>
          <p14:tracePt t="16916" x="9490075" y="4240213"/>
          <p14:tracePt t="16925" x="9525000" y="4176713"/>
          <p14:tracePt t="16938" x="9559925" y="4092575"/>
          <p14:tracePt t="16939" x="9602788" y="4000500"/>
          <p14:tracePt t="16948" x="9623425" y="3943350"/>
          <p14:tracePt t="16954" x="9672638" y="3852863"/>
          <p14:tracePt t="16964" x="9709150" y="3767138"/>
          <p14:tracePt t="16973" x="9736138" y="3703638"/>
          <p14:tracePt t="16982" x="9758363" y="3633788"/>
          <p14:tracePt t="16992" x="9799638" y="3556000"/>
          <p14:tracePt t="16996" x="9807575" y="3498850"/>
          <p14:tracePt t="17008" x="9836150" y="3457575"/>
          <p14:tracePt t="17012" x="9848850" y="3400425"/>
          <p14:tracePt t="17027" x="9871075" y="3351213"/>
          <p14:tracePt t="17028" x="9899650" y="3238500"/>
          <p14:tracePt t="17037" x="9906000" y="3224213"/>
          <p14:tracePt t="17044" x="9934575" y="3140075"/>
          <p14:tracePt t="17053" x="9955213" y="3090863"/>
          <p14:tracePt t="17058" x="9983788" y="3027363"/>
          <p14:tracePt t="17067" x="9998075" y="2978150"/>
          <p14:tracePt t="17078" x="10004425" y="2941638"/>
          <p14:tracePt t="17081" x="10033000" y="2878138"/>
          <p14:tracePt t="17100" x="10053638" y="2828925"/>
          <p14:tracePt t="17100" x="10067925" y="2779713"/>
          <p14:tracePt t="17106" x="10096500" y="2730500"/>
          <p14:tracePt t="17119" x="10102850" y="2667000"/>
          <p14:tracePt t="17123" x="10117138" y="2632075"/>
          <p14:tracePt t="17132" x="10153650" y="2533650"/>
          <p14:tracePt t="17145" x="10153650" y="2497138"/>
          <p14:tracePt t="17145" x="10180638" y="2413000"/>
          <p14:tracePt t="17154" x="10194925" y="2349500"/>
          <p14:tracePt t="17164" x="10202863" y="2271713"/>
          <p14:tracePt t="17174" x="10202863" y="2201863"/>
          <p14:tracePt t="17180" x="10217150" y="2109788"/>
          <p14:tracePt t="17184" x="10229850" y="2025650"/>
          <p14:tracePt t="17197" x="10244138" y="1911350"/>
          <p14:tracePt t="17201" x="10252075" y="1827213"/>
          <p14:tracePt t="17213" x="10266363" y="1728788"/>
          <p14:tracePt t="17218" x="10280650" y="1593850"/>
          <p14:tracePt t="17228" x="10293350" y="1481138"/>
          <p14:tracePt t="17233" x="10301288" y="1362075"/>
          <p14:tracePt t="17247" x="10315575" y="1249363"/>
          <p14:tracePt t="17247" x="10315575" y="1185863"/>
          <p14:tracePt t="17256" x="10329863" y="1036638"/>
          <p14:tracePt t="17267" x="10329863" y="1001713"/>
          <p14:tracePt t="17271" x="10329863" y="917575"/>
          <p14:tracePt t="17280" x="10329863" y="839788"/>
          <p14:tracePt t="17289" x="10329863" y="768350"/>
          <p14:tracePt t="17298" x="10329863" y="719138"/>
          <p14:tracePt t="17307" x="10329863" y="669925"/>
          <p14:tracePt t="17321" x="10329863" y="628650"/>
          <p14:tracePt t="17321" x="10329863" y="577850"/>
          <p14:tracePt t="17329" x="10329863" y="557213"/>
          <p14:tracePt t="17339" x="10329863" y="528638"/>
          <p14:tracePt t="17344" x="10329863" y="508000"/>
          <p14:tracePt t="17354" x="10329863" y="479425"/>
          <p14:tracePt t="17364" x="10329863" y="458788"/>
          <p14:tracePt t="17369" x="10329863" y="444500"/>
          <p14:tracePt t="17378" x="10329863" y="423863"/>
          <p14:tracePt t="17382" x="10329863" y="409575"/>
          <p14:tracePt t="17397" x="10329863" y="395288"/>
          <p14:tracePt t="17406" x="10329863" y="374650"/>
          <p14:tracePt t="17416" x="10329863" y="360363"/>
          <p14:tracePt t="17425" x="10329863" y="331788"/>
          <p14:tracePt t="17431" x="10315575" y="323850"/>
          <p14:tracePt t="17440" x="10315575" y="311150"/>
          <p14:tracePt t="17450" x="10315575" y="274638"/>
          <p14:tracePt t="17454" x="10315575" y="247650"/>
          <p14:tracePt t="17463" x="10315575" y="211138"/>
          <p14:tracePt t="17472" x="10315575" y="176213"/>
          <p14:tracePt t="17483" x="10315575" y="133350"/>
          <p14:tracePt t="17487" x="10301288" y="63500"/>
          <p14:tracePt t="17496" x="10301288" y="34925"/>
        </p14:tracePtLst>
      </p14:laserTraceLst>
    </p:ext>
  </p:extLst>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5">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grpSp>
        <p:nvGrpSpPr>
          <p:cNvPr id="174" name="Group 173">
            <a:extLst>
              <a:ext uri="{FF2B5EF4-FFF2-40B4-BE49-F238E27FC236}">
                <a16:creationId xmlns:a16="http://schemas.microsoft.com/office/drawing/2014/main" id="{8E1DDAD8-1D10-4640-A034-BE90015E37B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75" name="Rectangle 174">
              <a:extLst>
                <a:ext uri="{FF2B5EF4-FFF2-40B4-BE49-F238E27FC236}">
                  <a16:creationId xmlns:a16="http://schemas.microsoft.com/office/drawing/2014/main" id="{52FE7688-721D-4A97-B007-BDE056094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76" name="Picture 2">
              <a:extLst>
                <a:ext uri="{FF2B5EF4-FFF2-40B4-BE49-F238E27FC236}">
                  <a16:creationId xmlns:a16="http://schemas.microsoft.com/office/drawing/2014/main" id="{9E73A810-8571-4A9D-A3CB-336933AB4C0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6">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Picture 3" descr="close up of circuit board">
            <a:extLst>
              <a:ext uri="{FF2B5EF4-FFF2-40B4-BE49-F238E27FC236}">
                <a16:creationId xmlns:a16="http://schemas.microsoft.com/office/drawing/2014/main" id="{4B216623-4B59-4FC0-8E90-468349035D24}"/>
              </a:ext>
            </a:extLst>
          </p:cNvPr>
          <p:cNvPicPr>
            <a:picLocks noChangeAspect="1"/>
          </p:cNvPicPr>
          <p:nvPr/>
        </p:nvPicPr>
        <p:blipFill rotWithShape="1">
          <a:blip r:embed="rId7">
            <a:alphaModFix amt="30000"/>
          </a:blip>
          <a:srcRect l="17220" r="9210" b="-1"/>
          <a:stretch/>
        </p:blipFill>
        <p:spPr>
          <a:xfrm>
            <a:off x="-5597" y="10"/>
            <a:ext cx="7558541" cy="6857990"/>
          </a:xfrm>
          <a:prstGeom prst="rect">
            <a:avLst/>
          </a:prstGeom>
        </p:spPr>
      </p:pic>
      <p:grpSp>
        <p:nvGrpSpPr>
          <p:cNvPr id="178" name="Group 177">
            <a:extLst>
              <a:ext uri="{FF2B5EF4-FFF2-40B4-BE49-F238E27FC236}">
                <a16:creationId xmlns:a16="http://schemas.microsoft.com/office/drawing/2014/main" id="{FD642FB6-2808-4BC5-AE0B-7302C24B78A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79" name="Rectangle 178">
              <a:extLst>
                <a:ext uri="{FF2B5EF4-FFF2-40B4-BE49-F238E27FC236}">
                  <a16:creationId xmlns:a16="http://schemas.microsoft.com/office/drawing/2014/main" id="{0B0B8F04-D9A7-48E5-A29C-51A66B59DFF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0" name="Freeform 6">
              <a:extLst>
                <a:ext uri="{FF2B5EF4-FFF2-40B4-BE49-F238E27FC236}">
                  <a16:creationId xmlns:a16="http://schemas.microsoft.com/office/drawing/2014/main" id="{D6D18883-6BFF-42BB-8088-FCCF83F9CFC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7">
              <a:extLst>
                <a:ext uri="{FF2B5EF4-FFF2-40B4-BE49-F238E27FC236}">
                  <a16:creationId xmlns:a16="http://schemas.microsoft.com/office/drawing/2014/main" id="{1D0FEFB3-A009-4D0F-9107-C0B17786FB0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Rectangle 181">
              <a:extLst>
                <a:ext uri="{FF2B5EF4-FFF2-40B4-BE49-F238E27FC236}">
                  <a16:creationId xmlns:a16="http://schemas.microsoft.com/office/drawing/2014/main" id="{78E86C7F-B981-4448-8A1A-856F7124FF4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3" name="Freeform 9">
              <a:extLst>
                <a:ext uri="{FF2B5EF4-FFF2-40B4-BE49-F238E27FC236}">
                  <a16:creationId xmlns:a16="http://schemas.microsoft.com/office/drawing/2014/main" id="{4C6CFFD9-BA00-4184-8310-5FC9550954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10">
              <a:extLst>
                <a:ext uri="{FF2B5EF4-FFF2-40B4-BE49-F238E27FC236}">
                  <a16:creationId xmlns:a16="http://schemas.microsoft.com/office/drawing/2014/main" id="{A1892DF3-4848-496C-8664-DFD32EE2508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11">
              <a:extLst>
                <a:ext uri="{FF2B5EF4-FFF2-40B4-BE49-F238E27FC236}">
                  <a16:creationId xmlns:a16="http://schemas.microsoft.com/office/drawing/2014/main" id="{D6DB8C30-651E-4D8F-A70C-163FC58427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12">
              <a:extLst>
                <a:ext uri="{FF2B5EF4-FFF2-40B4-BE49-F238E27FC236}">
                  <a16:creationId xmlns:a16="http://schemas.microsoft.com/office/drawing/2014/main" id="{563DFB81-F969-4F44-BA6C-6347956423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13">
              <a:extLst>
                <a:ext uri="{FF2B5EF4-FFF2-40B4-BE49-F238E27FC236}">
                  <a16:creationId xmlns:a16="http://schemas.microsoft.com/office/drawing/2014/main" id="{8E5DE346-AFCA-40DA-B5E2-93A86EA54C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14">
              <a:extLst>
                <a:ext uri="{FF2B5EF4-FFF2-40B4-BE49-F238E27FC236}">
                  <a16:creationId xmlns:a16="http://schemas.microsoft.com/office/drawing/2014/main" id="{77A34306-2AE8-43D0-9686-E97B3B53FE3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15">
              <a:extLst>
                <a:ext uri="{FF2B5EF4-FFF2-40B4-BE49-F238E27FC236}">
                  <a16:creationId xmlns:a16="http://schemas.microsoft.com/office/drawing/2014/main" id="{B9CC10F0-FFCD-4CB9-AF4C-22722D20B7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16">
              <a:extLst>
                <a:ext uri="{FF2B5EF4-FFF2-40B4-BE49-F238E27FC236}">
                  <a16:creationId xmlns:a16="http://schemas.microsoft.com/office/drawing/2014/main" id="{2A6B0E38-C962-4491-BFDA-75378B4D67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17">
              <a:extLst>
                <a:ext uri="{FF2B5EF4-FFF2-40B4-BE49-F238E27FC236}">
                  <a16:creationId xmlns:a16="http://schemas.microsoft.com/office/drawing/2014/main" id="{655F640B-8407-487C-8696-F47451478E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18">
              <a:extLst>
                <a:ext uri="{FF2B5EF4-FFF2-40B4-BE49-F238E27FC236}">
                  <a16:creationId xmlns:a16="http://schemas.microsoft.com/office/drawing/2014/main" id="{FAB4F099-4FF6-4410-A5B9-2A5355719C9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19">
              <a:extLst>
                <a:ext uri="{FF2B5EF4-FFF2-40B4-BE49-F238E27FC236}">
                  <a16:creationId xmlns:a16="http://schemas.microsoft.com/office/drawing/2014/main" id="{6FE80B6E-3DA9-4304-9925-12E578C4E9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20">
              <a:extLst>
                <a:ext uri="{FF2B5EF4-FFF2-40B4-BE49-F238E27FC236}">
                  <a16:creationId xmlns:a16="http://schemas.microsoft.com/office/drawing/2014/main" id="{67D1CB75-0CBA-4E13-924C-21F221D7BF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21">
              <a:extLst>
                <a:ext uri="{FF2B5EF4-FFF2-40B4-BE49-F238E27FC236}">
                  <a16:creationId xmlns:a16="http://schemas.microsoft.com/office/drawing/2014/main" id="{F2CC783B-FA45-4777-A76A-982B285C7C4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22">
              <a:extLst>
                <a:ext uri="{FF2B5EF4-FFF2-40B4-BE49-F238E27FC236}">
                  <a16:creationId xmlns:a16="http://schemas.microsoft.com/office/drawing/2014/main" id="{D68F4DD3-D736-4B78-972E-F5128CFBE7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23">
              <a:extLst>
                <a:ext uri="{FF2B5EF4-FFF2-40B4-BE49-F238E27FC236}">
                  <a16:creationId xmlns:a16="http://schemas.microsoft.com/office/drawing/2014/main" id="{B14AF103-15B3-4796-A71A-297D37E1763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24">
              <a:extLst>
                <a:ext uri="{FF2B5EF4-FFF2-40B4-BE49-F238E27FC236}">
                  <a16:creationId xmlns:a16="http://schemas.microsoft.com/office/drawing/2014/main" id="{B0B240FB-0453-4B6F-9F9B-C2C3305AC5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25">
              <a:extLst>
                <a:ext uri="{FF2B5EF4-FFF2-40B4-BE49-F238E27FC236}">
                  <a16:creationId xmlns:a16="http://schemas.microsoft.com/office/drawing/2014/main" id="{EBBBDCEE-433E-40F3-B49D-375CB162A8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26">
              <a:extLst>
                <a:ext uri="{FF2B5EF4-FFF2-40B4-BE49-F238E27FC236}">
                  <a16:creationId xmlns:a16="http://schemas.microsoft.com/office/drawing/2014/main" id="{09B123C6-141E-4A37-B5A7-27E7764FA1F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27">
              <a:extLst>
                <a:ext uri="{FF2B5EF4-FFF2-40B4-BE49-F238E27FC236}">
                  <a16:creationId xmlns:a16="http://schemas.microsoft.com/office/drawing/2014/main" id="{1FA1F521-36A1-49FF-84A7-229E8970F7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28">
              <a:extLst>
                <a:ext uri="{FF2B5EF4-FFF2-40B4-BE49-F238E27FC236}">
                  <a16:creationId xmlns:a16="http://schemas.microsoft.com/office/drawing/2014/main" id="{DE512F89-D901-4487-A42C-02345EC5FC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29">
              <a:extLst>
                <a:ext uri="{FF2B5EF4-FFF2-40B4-BE49-F238E27FC236}">
                  <a16:creationId xmlns:a16="http://schemas.microsoft.com/office/drawing/2014/main" id="{ED3ED0E5-3226-4B78-B3EA-C591824B89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30">
              <a:extLst>
                <a:ext uri="{FF2B5EF4-FFF2-40B4-BE49-F238E27FC236}">
                  <a16:creationId xmlns:a16="http://schemas.microsoft.com/office/drawing/2014/main" id="{9CBB1F68-B6DE-4ECF-B20F-328F9811E2F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31">
              <a:extLst>
                <a:ext uri="{FF2B5EF4-FFF2-40B4-BE49-F238E27FC236}">
                  <a16:creationId xmlns:a16="http://schemas.microsoft.com/office/drawing/2014/main" id="{A566C551-9523-4D97-A8CF-5C91F436C5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32">
              <a:extLst>
                <a:ext uri="{FF2B5EF4-FFF2-40B4-BE49-F238E27FC236}">
                  <a16:creationId xmlns:a16="http://schemas.microsoft.com/office/drawing/2014/main" id="{9E166BA0-9268-4419-9332-2D30C212397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Rectangle 206">
              <a:extLst>
                <a:ext uri="{FF2B5EF4-FFF2-40B4-BE49-F238E27FC236}">
                  <a16:creationId xmlns:a16="http://schemas.microsoft.com/office/drawing/2014/main" id="{B700C031-AA54-4DC7-B8A2-2569B3FA653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8" name="Freeform 34">
              <a:extLst>
                <a:ext uri="{FF2B5EF4-FFF2-40B4-BE49-F238E27FC236}">
                  <a16:creationId xmlns:a16="http://schemas.microsoft.com/office/drawing/2014/main" id="{03045EC8-ECC8-473F-8786-DE266F05B15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35">
              <a:extLst>
                <a:ext uri="{FF2B5EF4-FFF2-40B4-BE49-F238E27FC236}">
                  <a16:creationId xmlns:a16="http://schemas.microsoft.com/office/drawing/2014/main" id="{9337EBA2-5088-4A44-8C0B-A6EE78989C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36">
              <a:extLst>
                <a:ext uri="{FF2B5EF4-FFF2-40B4-BE49-F238E27FC236}">
                  <a16:creationId xmlns:a16="http://schemas.microsoft.com/office/drawing/2014/main" id="{3486A705-2593-45C9-A13E-8E2FB7C354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37">
              <a:extLst>
                <a:ext uri="{FF2B5EF4-FFF2-40B4-BE49-F238E27FC236}">
                  <a16:creationId xmlns:a16="http://schemas.microsoft.com/office/drawing/2014/main" id="{F357321C-6DEE-4D02-A997-75E47EE0E0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38">
              <a:extLst>
                <a:ext uri="{FF2B5EF4-FFF2-40B4-BE49-F238E27FC236}">
                  <a16:creationId xmlns:a16="http://schemas.microsoft.com/office/drawing/2014/main" id="{D0B8F87F-3530-4BCD-A8E5-C1B83707B55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39">
              <a:extLst>
                <a:ext uri="{FF2B5EF4-FFF2-40B4-BE49-F238E27FC236}">
                  <a16:creationId xmlns:a16="http://schemas.microsoft.com/office/drawing/2014/main" id="{5BE86BA3-AB0E-4F70-A552-0D9EB9E98E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40">
              <a:extLst>
                <a:ext uri="{FF2B5EF4-FFF2-40B4-BE49-F238E27FC236}">
                  <a16:creationId xmlns:a16="http://schemas.microsoft.com/office/drawing/2014/main" id="{DF5FE773-B9AE-4A3F-8EDC-165CE579BD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41">
              <a:extLst>
                <a:ext uri="{FF2B5EF4-FFF2-40B4-BE49-F238E27FC236}">
                  <a16:creationId xmlns:a16="http://schemas.microsoft.com/office/drawing/2014/main" id="{4A03D7BE-B358-4F8B-85EA-65E0CBF2D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42">
              <a:extLst>
                <a:ext uri="{FF2B5EF4-FFF2-40B4-BE49-F238E27FC236}">
                  <a16:creationId xmlns:a16="http://schemas.microsoft.com/office/drawing/2014/main" id="{A6548877-0957-435B-A419-389A278E57E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43">
              <a:extLst>
                <a:ext uri="{FF2B5EF4-FFF2-40B4-BE49-F238E27FC236}">
                  <a16:creationId xmlns:a16="http://schemas.microsoft.com/office/drawing/2014/main" id="{B2D5EA95-9E60-468A-8DA1-40F05C9BDA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44">
              <a:extLst>
                <a:ext uri="{FF2B5EF4-FFF2-40B4-BE49-F238E27FC236}">
                  <a16:creationId xmlns:a16="http://schemas.microsoft.com/office/drawing/2014/main" id="{C9B409CE-11E5-40D1-8C9B-86614EAE2A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Rectangle 218">
              <a:extLst>
                <a:ext uri="{FF2B5EF4-FFF2-40B4-BE49-F238E27FC236}">
                  <a16:creationId xmlns:a16="http://schemas.microsoft.com/office/drawing/2014/main" id="{9E594AF5-DB50-4227-AC2F-10EE5233C41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0" name="Freeform 46">
              <a:extLst>
                <a:ext uri="{FF2B5EF4-FFF2-40B4-BE49-F238E27FC236}">
                  <a16:creationId xmlns:a16="http://schemas.microsoft.com/office/drawing/2014/main" id="{9335DCAF-74A2-4994-B5BF-1C079A40A54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47">
              <a:extLst>
                <a:ext uri="{FF2B5EF4-FFF2-40B4-BE49-F238E27FC236}">
                  <a16:creationId xmlns:a16="http://schemas.microsoft.com/office/drawing/2014/main" id="{1DC8E1A2-0C6B-4BA9-85F4-3645AED5DEA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48">
              <a:extLst>
                <a:ext uri="{FF2B5EF4-FFF2-40B4-BE49-F238E27FC236}">
                  <a16:creationId xmlns:a16="http://schemas.microsoft.com/office/drawing/2014/main" id="{28F38DE0-3BEE-441A-8212-E77DA2328A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49">
              <a:extLst>
                <a:ext uri="{FF2B5EF4-FFF2-40B4-BE49-F238E27FC236}">
                  <a16:creationId xmlns:a16="http://schemas.microsoft.com/office/drawing/2014/main" id="{AE81208E-D239-496C-A312-506B0241B31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50">
              <a:extLst>
                <a:ext uri="{FF2B5EF4-FFF2-40B4-BE49-F238E27FC236}">
                  <a16:creationId xmlns:a16="http://schemas.microsoft.com/office/drawing/2014/main" id="{242FE966-DDA4-4668-B8D6-C4B0D4C78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51">
              <a:extLst>
                <a:ext uri="{FF2B5EF4-FFF2-40B4-BE49-F238E27FC236}">
                  <a16:creationId xmlns:a16="http://schemas.microsoft.com/office/drawing/2014/main" id="{FB0A5F60-550F-4025-9DCE-6F42A7C0643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52">
              <a:extLst>
                <a:ext uri="{FF2B5EF4-FFF2-40B4-BE49-F238E27FC236}">
                  <a16:creationId xmlns:a16="http://schemas.microsoft.com/office/drawing/2014/main" id="{D7B61D18-4A61-44C9-A809-40639E8C1D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53">
              <a:extLst>
                <a:ext uri="{FF2B5EF4-FFF2-40B4-BE49-F238E27FC236}">
                  <a16:creationId xmlns:a16="http://schemas.microsoft.com/office/drawing/2014/main" id="{CB26E7EB-DC12-4BA7-B5DE-09EF2C1D0A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54">
              <a:extLst>
                <a:ext uri="{FF2B5EF4-FFF2-40B4-BE49-F238E27FC236}">
                  <a16:creationId xmlns:a16="http://schemas.microsoft.com/office/drawing/2014/main" id="{921237B4-9D85-4611-851F-5DBD71544AE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55">
              <a:extLst>
                <a:ext uri="{FF2B5EF4-FFF2-40B4-BE49-F238E27FC236}">
                  <a16:creationId xmlns:a16="http://schemas.microsoft.com/office/drawing/2014/main" id="{C91509DE-9FAA-4E84-BCC1-CDDBEA8AC01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56">
              <a:extLst>
                <a:ext uri="{FF2B5EF4-FFF2-40B4-BE49-F238E27FC236}">
                  <a16:creationId xmlns:a16="http://schemas.microsoft.com/office/drawing/2014/main" id="{C7029B06-6A09-4E46-BA86-F3C66DBDD4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57">
              <a:extLst>
                <a:ext uri="{FF2B5EF4-FFF2-40B4-BE49-F238E27FC236}">
                  <a16:creationId xmlns:a16="http://schemas.microsoft.com/office/drawing/2014/main" id="{FF4ACFBF-D1F2-47B1-B0EB-F08C6508BD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58">
              <a:extLst>
                <a:ext uri="{FF2B5EF4-FFF2-40B4-BE49-F238E27FC236}">
                  <a16:creationId xmlns:a16="http://schemas.microsoft.com/office/drawing/2014/main" id="{A6FD1991-3A0E-4F63-BAD9-A98C298604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sp>
        <p:nvSpPr>
          <p:cNvPr id="2" name="Title 1">
            <a:extLst>
              <a:ext uri="{FF2B5EF4-FFF2-40B4-BE49-F238E27FC236}">
                <a16:creationId xmlns:a16="http://schemas.microsoft.com/office/drawing/2014/main" id="{0A6BCF94-F108-4D92-8C4F-CD9273947A31}"/>
              </a:ext>
            </a:extLst>
          </p:cNvPr>
          <p:cNvSpPr>
            <a:spLocks noGrp="1"/>
          </p:cNvSpPr>
          <p:nvPr>
            <p:ph type="title"/>
          </p:nvPr>
        </p:nvSpPr>
        <p:spPr>
          <a:xfrm>
            <a:off x="7962519" y="618518"/>
            <a:ext cx="3084891" cy="1478570"/>
          </a:xfrm>
        </p:spPr>
        <p:txBody>
          <a:bodyPr>
            <a:normAutofit/>
          </a:bodyPr>
          <a:lstStyle/>
          <a:p>
            <a:r>
              <a:rPr lang="en-US" sz="3200" dirty="0" err="1"/>
              <a:t>systemd</a:t>
            </a:r>
            <a:endParaRPr lang="en-US" sz="3200" dirty="0"/>
          </a:p>
        </p:txBody>
      </p:sp>
      <p:sp>
        <p:nvSpPr>
          <p:cNvPr id="3" name="Content Placeholder 2">
            <a:extLst>
              <a:ext uri="{FF2B5EF4-FFF2-40B4-BE49-F238E27FC236}">
                <a16:creationId xmlns:a16="http://schemas.microsoft.com/office/drawing/2014/main" id="{78399AB7-9E36-4EAD-B44A-9E0CEA24AACE}"/>
              </a:ext>
            </a:extLst>
          </p:cNvPr>
          <p:cNvSpPr>
            <a:spLocks noGrp="1"/>
          </p:cNvSpPr>
          <p:nvPr>
            <p:ph idx="1"/>
          </p:nvPr>
        </p:nvSpPr>
        <p:spPr>
          <a:xfrm>
            <a:off x="7962519" y="2249487"/>
            <a:ext cx="3084892" cy="3541714"/>
          </a:xfrm>
        </p:spPr>
        <p:txBody>
          <a:bodyPr>
            <a:normAutofit/>
          </a:bodyPr>
          <a:lstStyle/>
          <a:p>
            <a:pPr>
              <a:lnSpc>
                <a:spcPct val="110000"/>
              </a:lnSpc>
            </a:pPr>
            <a:r>
              <a:rPr lang="en-US" sz="1600" dirty="0"/>
              <a:t>Introduction</a:t>
            </a:r>
          </a:p>
          <a:p>
            <a:pPr>
              <a:lnSpc>
                <a:spcPct val="110000"/>
              </a:lnSpc>
            </a:pPr>
            <a:r>
              <a:rPr lang="en-US" sz="1600" dirty="0"/>
              <a:t>Creating a service </a:t>
            </a:r>
          </a:p>
          <a:p>
            <a:pPr lvl="1">
              <a:lnSpc>
                <a:spcPct val="110000"/>
              </a:lnSpc>
            </a:pPr>
            <a:r>
              <a:rPr lang="en-US" sz="1200" dirty="0"/>
              <a:t>Instructions</a:t>
            </a:r>
          </a:p>
          <a:p>
            <a:pPr lvl="1">
              <a:lnSpc>
                <a:spcPct val="110000"/>
              </a:lnSpc>
            </a:pPr>
            <a:r>
              <a:rPr lang="en-US" sz="1200" dirty="0"/>
              <a:t>Output</a:t>
            </a:r>
          </a:p>
          <a:p>
            <a:pPr lvl="1">
              <a:lnSpc>
                <a:spcPct val="110000"/>
              </a:lnSpc>
            </a:pPr>
            <a:r>
              <a:rPr lang="en-US" sz="1200" dirty="0"/>
              <a:t>Name of service</a:t>
            </a:r>
          </a:p>
          <a:p>
            <a:pPr>
              <a:lnSpc>
                <a:spcPct val="110000"/>
              </a:lnSpc>
            </a:pPr>
            <a:r>
              <a:rPr lang="en-US" sz="2000" dirty="0"/>
              <a:t>summary</a:t>
            </a:r>
          </a:p>
        </p:txBody>
      </p:sp>
      <p:sp>
        <p:nvSpPr>
          <p:cNvPr id="63" name="TextBox 62">
            <a:extLst>
              <a:ext uri="{FF2B5EF4-FFF2-40B4-BE49-F238E27FC236}">
                <a16:creationId xmlns:a16="http://schemas.microsoft.com/office/drawing/2014/main" id="{E1E1319A-4E70-B440-933F-1995EE2C30C3}"/>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5" name="Picture 4">
            <a:extLst>
              <a:ext uri="{FF2B5EF4-FFF2-40B4-BE49-F238E27FC236}">
                <a16:creationId xmlns:a16="http://schemas.microsoft.com/office/drawing/2014/main" id="{C70E1824-A4C0-0943-BA49-182CC00FAB95}"/>
              </a:ext>
            </a:extLst>
          </p:cNvPr>
          <p:cNvPicPr>
            <a:picLocks noChangeAspect="1"/>
          </p:cNvPicPr>
          <p:nvPr/>
        </p:nvPicPr>
        <p:blipFill>
          <a:blip r:embed="rId8"/>
          <a:stretch>
            <a:fillRect/>
          </a:stretch>
        </p:blipFill>
        <p:spPr>
          <a:xfrm>
            <a:off x="74611" y="957151"/>
            <a:ext cx="7315200" cy="4089400"/>
          </a:xfrm>
          <a:prstGeom prst="rect">
            <a:avLst/>
          </a:prstGeom>
        </p:spPr>
      </p:pic>
      <p:pic>
        <p:nvPicPr>
          <p:cNvPr id="7" name="Audio 6">
            <a:hlinkClick r:id="" action="ppaction://media"/>
            <a:extLst>
              <a:ext uri="{FF2B5EF4-FFF2-40B4-BE49-F238E27FC236}">
                <a16:creationId xmlns:a16="http://schemas.microsoft.com/office/drawing/2014/main" id="{3AE94F96-6B00-E64B-83F7-669C4120DCBE}"/>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094849372"/>
      </p:ext>
    </p:extLst>
  </p:cSld>
  <p:clrMapOvr>
    <a:masterClrMapping/>
  </p:clrMapOvr>
  <mc:AlternateContent xmlns:mc="http://schemas.openxmlformats.org/markup-compatibility/2006">
    <mc:Choice xmlns:p14="http://schemas.microsoft.com/office/powerpoint/2010/main" Requires="p14">
      <p:transition spd="slow" p14:dur="2000" advTm="24991"/>
    </mc:Choice>
    <mc:Fallback>
      <p:transition spd="slow" advTm="249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4" presetClass="entr" presetSubtype="1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randombar(horizontal)">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animEffect transition="in" filter="dissolve">
                                      <p:cBhvr>
                                        <p:cTn id="16" dur="500"/>
                                        <p:tgtEl>
                                          <p:spTgt spid="2"/>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0" end="0"/>
                                            </p:txEl>
                                          </p:spTgt>
                                        </p:tgtEl>
                                        <p:attrNameLst>
                                          <p:attrName>style.visibility</p:attrName>
                                        </p:attrNameLst>
                                      </p:cBhvr>
                                      <p:to>
                                        <p:strVal val="visible"/>
                                      </p:to>
                                    </p:set>
                                    <p:animEffect transition="in" filter="dissolve">
                                      <p:cBhvr>
                                        <p:cTn id="21" dur="500"/>
                                        <p:tgtEl>
                                          <p:spTgt spid="3">
                                            <p:txEl>
                                              <p:pRg st="0" end="0"/>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9" presetClass="entr" presetSubtype="0" fill="hold" grpId="0" nodeType="clickEffect">
                                  <p:stCondLst>
                                    <p:cond delay="0"/>
                                  </p:stCondLst>
                                  <p:childTnLst>
                                    <p:set>
                                      <p:cBhvr>
                                        <p:cTn id="25" dur="1" fill="hold">
                                          <p:stCondLst>
                                            <p:cond delay="0"/>
                                          </p:stCondLst>
                                        </p:cTn>
                                        <p:tgtEl>
                                          <p:spTgt spid="3">
                                            <p:txEl>
                                              <p:pRg st="1" end="1"/>
                                            </p:txEl>
                                          </p:spTgt>
                                        </p:tgtEl>
                                        <p:attrNameLst>
                                          <p:attrName>style.visibility</p:attrName>
                                        </p:attrNameLst>
                                      </p:cBhvr>
                                      <p:to>
                                        <p:strVal val="visible"/>
                                      </p:to>
                                    </p:set>
                                    <p:animEffect transition="in" filter="dissolve">
                                      <p:cBhvr>
                                        <p:cTn id="26" dur="500"/>
                                        <p:tgtEl>
                                          <p:spTgt spid="3">
                                            <p:txEl>
                                              <p:pRg st="1" end="1"/>
                                            </p:txEl>
                                          </p:spTgt>
                                        </p:tgtEl>
                                      </p:cBhvr>
                                    </p:animEffect>
                                  </p:childTnLst>
                                </p:cTn>
                              </p:par>
                              <p:par>
                                <p:cTn id="27" presetID="9" presetClass="entr" presetSubtype="0" fill="hold" grpId="0" nodeType="withEffect">
                                  <p:stCondLst>
                                    <p:cond delay="0"/>
                                  </p:stCondLst>
                                  <p:childTnLst>
                                    <p:set>
                                      <p:cBhvr>
                                        <p:cTn id="28" dur="1" fill="hold">
                                          <p:stCondLst>
                                            <p:cond delay="0"/>
                                          </p:stCondLst>
                                        </p:cTn>
                                        <p:tgtEl>
                                          <p:spTgt spid="3">
                                            <p:txEl>
                                              <p:pRg st="2" end="2"/>
                                            </p:txEl>
                                          </p:spTgt>
                                        </p:tgtEl>
                                        <p:attrNameLst>
                                          <p:attrName>style.visibility</p:attrName>
                                        </p:attrNameLst>
                                      </p:cBhvr>
                                      <p:to>
                                        <p:strVal val="visible"/>
                                      </p:to>
                                    </p:set>
                                    <p:animEffect transition="in" filter="dissolve">
                                      <p:cBhvr>
                                        <p:cTn id="29" dur="500"/>
                                        <p:tgtEl>
                                          <p:spTgt spid="3">
                                            <p:txEl>
                                              <p:pRg st="2" end="2"/>
                                            </p:txEl>
                                          </p:spTgt>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3">
                                            <p:txEl>
                                              <p:pRg st="3" end="3"/>
                                            </p:txEl>
                                          </p:spTgt>
                                        </p:tgtEl>
                                        <p:attrNameLst>
                                          <p:attrName>style.visibility</p:attrName>
                                        </p:attrNameLst>
                                      </p:cBhvr>
                                      <p:to>
                                        <p:strVal val="visible"/>
                                      </p:to>
                                    </p:set>
                                    <p:animEffect transition="in" filter="dissolve">
                                      <p:cBhvr>
                                        <p:cTn id="32" dur="500"/>
                                        <p:tgtEl>
                                          <p:spTgt spid="3">
                                            <p:txEl>
                                              <p:pRg st="3" end="3"/>
                                            </p:txEl>
                                          </p:spTgt>
                                        </p:tgtEl>
                                      </p:cBhvr>
                                    </p:animEffect>
                                  </p:childTnLst>
                                </p:cTn>
                              </p:par>
                              <p:par>
                                <p:cTn id="33" presetID="9" presetClass="entr" presetSubtype="0" fill="hold" grpId="0" nodeType="withEffect">
                                  <p:stCondLst>
                                    <p:cond delay="0"/>
                                  </p:stCondLst>
                                  <p:childTnLst>
                                    <p:set>
                                      <p:cBhvr>
                                        <p:cTn id="34" dur="1" fill="hold">
                                          <p:stCondLst>
                                            <p:cond delay="0"/>
                                          </p:stCondLst>
                                        </p:cTn>
                                        <p:tgtEl>
                                          <p:spTgt spid="3">
                                            <p:txEl>
                                              <p:pRg st="4" end="4"/>
                                            </p:txEl>
                                          </p:spTgt>
                                        </p:tgtEl>
                                        <p:attrNameLst>
                                          <p:attrName>style.visibility</p:attrName>
                                        </p:attrNameLst>
                                      </p:cBhvr>
                                      <p:to>
                                        <p:strVal val="visible"/>
                                      </p:to>
                                    </p:set>
                                    <p:animEffect transition="in" filter="dissolve">
                                      <p:cBhvr>
                                        <p:cTn id="35" dur="500"/>
                                        <p:tgtEl>
                                          <p:spTgt spid="3">
                                            <p:txEl>
                                              <p:pRg st="4" end="4"/>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9" presetClass="entr" presetSubtype="0" fill="hold" grpId="0" nodeType="clickEffect">
                                  <p:stCondLst>
                                    <p:cond delay="0"/>
                                  </p:stCondLst>
                                  <p:childTnLst>
                                    <p:set>
                                      <p:cBhvr>
                                        <p:cTn id="39" dur="1" fill="hold">
                                          <p:stCondLst>
                                            <p:cond delay="0"/>
                                          </p:stCondLst>
                                        </p:cTn>
                                        <p:tgtEl>
                                          <p:spTgt spid="3">
                                            <p:txEl>
                                              <p:pRg st="5" end="5"/>
                                            </p:txEl>
                                          </p:spTgt>
                                        </p:tgtEl>
                                        <p:attrNameLst>
                                          <p:attrName>style.visibility</p:attrName>
                                        </p:attrNameLst>
                                      </p:cBhvr>
                                      <p:to>
                                        <p:strVal val="visible"/>
                                      </p:to>
                                    </p:set>
                                    <p:animEffect transition="in" filter="dissolve">
                                      <p:cBhvr>
                                        <p:cTn id="40"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41" fill="hold" display="0">
                  <p:stCondLst>
                    <p:cond delay="indefinite"/>
                  </p:stCondLst>
                  <p:endCondLst>
                    <p:cond evt="onStopAudio" delay="0">
                      <p:tgtEl>
                        <p:sldTgt/>
                      </p:tgtEl>
                    </p:cond>
                  </p:endCondLst>
                </p:cTn>
                <p:tgtEl>
                  <p:spTgt spid="7"/>
                </p:tgtEl>
              </p:cMediaNode>
            </p:audio>
          </p:childTnLst>
        </p:cTn>
      </p:par>
    </p:tnLst>
    <p:bldLst>
      <p:bldP spid="2" grpId="0"/>
      <p:bldP spid="3" grpId="0" build="p"/>
    </p:bldLst>
  </p:timing>
  <p:extLst>
    <p:ext uri="{3A86A75C-4F4B-4683-9AE1-C65F6400EC91}">
      <p14:laserTraceLst xmlns:p14="http://schemas.microsoft.com/office/powerpoint/2010/main">
        <p14:tracePtLst>
          <p14:tracePt t="19" x="5997575" y="2779713"/>
          <p14:tracePt t="25" x="5911850" y="2808288"/>
          <p14:tracePt t="87" x="5665788" y="2906713"/>
          <p14:tracePt t="97" x="5630863" y="2914650"/>
          <p14:tracePt t="108" x="5567363" y="2941638"/>
          <p14:tracePt t="114" x="5518150" y="2978150"/>
          <p14:tracePt t="132" x="5467350" y="3005138"/>
          <p14:tracePt t="137" x="5418138" y="3041650"/>
          <p14:tracePt t="152" x="5368925" y="3076575"/>
          <p14:tracePt t="164" x="5291138" y="3125788"/>
          <p14:tracePt t="170" x="5221288" y="3189288"/>
          <p14:tracePt t="189" x="5137150" y="3238500"/>
          <p14:tracePt t="194" x="5108575" y="3252788"/>
          <p14:tracePt t="206" x="5022850" y="3308350"/>
          <p14:tracePt t="217" x="4973638" y="3359150"/>
          <p14:tracePt t="233" x="4910138" y="3400425"/>
          <p14:tracePt t="237" x="4875213" y="3422650"/>
          <p14:tracePt t="249" x="4840288" y="3449638"/>
          <p14:tracePt t="262" x="4776788" y="3506788"/>
          <p14:tracePt t="271" x="4727575" y="3521075"/>
          <p14:tracePt t="285" x="4649788" y="3549650"/>
          <p14:tracePt t="295" x="4592638" y="3598863"/>
          <p14:tracePt t="306" x="4514850" y="3648075"/>
          <p14:tracePt t="318" x="4465638" y="3668713"/>
          <p14:tracePt t="337" x="4395788" y="3717925"/>
          <p14:tracePt t="338" x="4332288" y="3752850"/>
          <p14:tracePt t="351" x="4268788" y="3795713"/>
          <p14:tracePt t="360" x="4205288" y="3844925"/>
          <p14:tracePt t="371" x="4170363" y="3867150"/>
          <p14:tracePt t="384" x="4133850" y="3879850"/>
          <p14:tracePt t="399" x="4106863" y="3879850"/>
          <p14:tracePt t="410" x="4098925" y="3894138"/>
          <p14:tracePt t="429" x="4084638" y="3902075"/>
          <p14:tracePt t="498" x="4070350" y="3902075"/>
          <p14:tracePt t="509" x="4057650" y="3902075"/>
          <p14:tracePt t="529" x="4049713" y="3902075"/>
          <p14:tracePt t="544" x="4049713" y="3916363"/>
          <p14:tracePt t="555" x="4035425" y="3916363"/>
          <p14:tracePt t="567" x="4021138" y="3916363"/>
          <p14:tracePt t="602" x="4006850" y="3916363"/>
          <p14:tracePt t="612" x="4000500" y="3916363"/>
          <p14:tracePt t="1654" x="3986213" y="3916363"/>
          <p14:tracePt t="1676" x="3908425" y="3951288"/>
          <p14:tracePt t="1681" x="3789363" y="4000500"/>
          <p14:tracePt t="1693" x="3725863" y="4043363"/>
          <p14:tracePt t="1704" x="3654425" y="4064000"/>
          <p14:tracePt t="1716" x="3590925" y="4092575"/>
          <p14:tracePt t="1721" x="3527425" y="4113213"/>
          <p14:tracePt t="1733" x="3478213" y="4141788"/>
          <p14:tracePt t="1747" x="3443288" y="4162425"/>
          <p14:tracePt t="1760" x="3408363" y="4176713"/>
          <p14:tracePt t="1770" x="3394075" y="4176713"/>
          <p14:tracePt t="1781" x="3379788" y="4191000"/>
          <p14:tracePt t="3369" x="3379788" y="4078288"/>
          <p14:tracePt t="3385" x="3365500" y="4029075"/>
          <p14:tracePt t="3390" x="3365500" y="3965575"/>
          <p14:tracePt t="3442" x="3359150" y="3506788"/>
          <p14:tracePt t="3461" x="3359150" y="3400425"/>
          <p14:tracePt t="3461" x="3344863" y="3351213"/>
          <p14:tracePt t="3472" x="3344863" y="3287713"/>
          <p14:tracePt t="3483" x="3330575" y="3252788"/>
          <p14:tracePt t="3495" x="3330575" y="3224213"/>
          <p14:tracePt t="3510" x="3330575" y="3203575"/>
          <p14:tracePt t="3515" x="3330575" y="3175000"/>
          <p14:tracePt t="3528" x="3330575" y="3154363"/>
          <p14:tracePt t="3537" x="3330575" y="3140075"/>
          <p14:tracePt t="3549" x="3330575" y="3125788"/>
          <p14:tracePt t="3572" x="3344863" y="3111500"/>
          <p14:tracePt t="3605" x="3344863" y="3105150"/>
          <p14:tracePt t="3842" x="3359150" y="3105150"/>
          <p14:tracePt t="3866" x="3365500" y="3105150"/>
          <p14:tracePt t="3878" x="3379788" y="3105150"/>
          <p14:tracePt t="3883" x="3394075" y="3105150"/>
          <p14:tracePt t="3897" x="3429000" y="3105150"/>
          <p14:tracePt t="3909" x="3443288" y="3105150"/>
          <p14:tracePt t="3922" x="3478213" y="3105150"/>
          <p14:tracePt t="3929" x="3492500" y="3090863"/>
          <p14:tracePt t="3943" x="3506788" y="3090863"/>
          <p14:tracePt t="3964" x="3527425" y="3090863"/>
          <p14:tracePt t="3966" x="3562350" y="3076575"/>
          <p14:tracePt t="3981" x="3605213" y="3076575"/>
          <p14:tracePt t="3985" x="3640138" y="3062288"/>
          <p14:tracePt t="3999" x="3676650" y="3062288"/>
          <p14:tracePt t="4011" x="3711575" y="3062288"/>
          <p14:tracePt t="4022" x="3760788" y="3054350"/>
          <p14:tracePt t="4029" x="3803650" y="3054350"/>
          <p14:tracePt t="4043" x="3873500" y="3041650"/>
          <p14:tracePt t="4056" x="3951288" y="3041650"/>
          <p14:tracePt t="4068" x="4000500" y="3027363"/>
          <p14:tracePt t="4072" x="4057650" y="3027363"/>
          <p14:tracePt t="4085" x="4084638" y="3027363"/>
          <p14:tracePt t="4149" x="4170363" y="3013075"/>
          <p14:tracePt t="4155" x="4184650" y="3013075"/>
          <p14:tracePt t="4166" x="4197350" y="3013075"/>
          <p14:tracePt t="4176" x="4219575" y="3013075"/>
          <p14:tracePt t="4189" x="4233863" y="3013075"/>
          <p14:tracePt t="4202" x="4268788" y="3013075"/>
          <p14:tracePt t="4207" x="4297363" y="3013075"/>
          <p14:tracePt t="4220" x="4303713" y="3013075"/>
          <p14:tracePt t="4230" x="4318000" y="3013075"/>
          <p14:tracePt t="4246" x="4332288" y="3013075"/>
          <p14:tracePt t="4446" x="4332288" y="3005138"/>
          <p14:tracePt t="4802" x="4332288" y="3013075"/>
          <p14:tracePt t="5629" x="4402138" y="3076575"/>
          <p14:tracePt t="5641" x="4494213" y="3125788"/>
          <p14:tracePt t="5652" x="4578350" y="3203575"/>
          <p14:tracePt t="5663" x="4692650" y="3273425"/>
          <p14:tracePt t="5675" x="4762500" y="3359150"/>
          <p14:tracePt t="5692" x="4860925" y="3498850"/>
          <p14:tracePt t="5698" x="4895850" y="3570288"/>
          <p14:tracePt t="5711" x="4959350" y="3683000"/>
          <p14:tracePt t="5716" x="5022850" y="3795713"/>
          <p14:tracePt t="5733" x="5094288" y="3943350"/>
          <p14:tracePt t="5745" x="5143500" y="4043363"/>
          <p14:tracePt t="5755" x="5186363" y="4141788"/>
          <p14:tracePt t="5767" x="5207000" y="4197350"/>
          <p14:tracePt t="5778" x="5221288" y="4240213"/>
          <p14:tracePt t="5788" x="5235575" y="4289425"/>
          <p14:tracePt t="5800" x="5235575" y="4311650"/>
          <p14:tracePt t="5811" x="5235575" y="4346575"/>
          <p14:tracePt t="5821" x="5235575" y="4360863"/>
          <p14:tracePt t="5835" x="5235575" y="4395788"/>
          <p14:tracePt t="5852" x="5235575" y="4473575"/>
          <p14:tracePt t="5869" x="5221288" y="4508500"/>
          <p14:tracePt t="5879" x="5207000" y="4543425"/>
          <p14:tracePt t="5896" x="5207000" y="4586288"/>
          <p14:tracePt t="5896" x="5186363" y="4606925"/>
          <p14:tracePt t="5911" x="5172075" y="4649788"/>
          <p14:tracePt t="5922" x="5137150" y="4699000"/>
          <p14:tracePt t="5934" x="5094288" y="4748213"/>
          <p14:tracePt t="5945" x="5059363" y="4805363"/>
          <p14:tracePt t="5960" x="4987925" y="4868863"/>
          <p14:tracePt t="5965" x="4895850" y="4946650"/>
          <p14:tracePt t="5980" x="4840288" y="5002213"/>
          <p14:tracePt t="5994" x="4791075" y="5051425"/>
          <p14:tracePt t="5999" x="4727575" y="5080000"/>
          <p14:tracePt t="6010" x="4692650" y="5100638"/>
          <p14:tracePt t="6022" x="4614863" y="5129213"/>
          <p14:tracePt t="6033" x="4592638" y="5149850"/>
          <p14:tracePt t="6045" x="4551363" y="5164138"/>
          <p14:tracePt t="6055" x="4451350" y="5213350"/>
          <p14:tracePt t="6067" x="4283075" y="5276850"/>
          <p14:tracePt t="6083" x="4084638" y="5348288"/>
          <p14:tracePt t="6097" x="3902075" y="5391150"/>
          <p14:tracePt t="6102" x="3740150" y="5426075"/>
          <p14:tracePt t="6116" x="3562350" y="5440363"/>
          <p14:tracePt t="6120" x="3443288" y="5446713"/>
          <p14:tracePt t="6136" x="3308350" y="5461000"/>
          <p14:tracePt t="6147" x="3217863" y="5461000"/>
          <p14:tracePt t="6161" x="3132138" y="5475288"/>
          <p14:tracePt t="6171" x="3062288" y="5475288"/>
          <p14:tracePt t="6181" x="2963863" y="5475288"/>
          <p14:tracePt t="6194" x="2914650" y="5475288"/>
          <p14:tracePt t="6204" x="2863850" y="5475288"/>
          <p14:tracePt t="6217" x="2814638" y="5475288"/>
          <p14:tracePt t="6228" x="2765425" y="5475288"/>
          <p14:tracePt t="6238" x="2701925" y="5461000"/>
          <p14:tracePt t="6250" x="2681288" y="5461000"/>
          <p14:tracePt t="6261" x="2667000" y="5461000"/>
          <p14:tracePt t="6270" x="2638425" y="5461000"/>
          <p14:tracePt t="6283" x="2632075" y="5461000"/>
          <p14:tracePt t="6293" x="2632075" y="5446713"/>
          <p14:tracePt t="6303" x="2617788" y="5446713"/>
          <p14:tracePt t="6337" x="2603500" y="5440363"/>
          <p14:tracePt t="6347" x="2589213" y="5426075"/>
          <p14:tracePt t="6360" x="2568575" y="5411788"/>
          <p14:tracePt t="6378" x="2554288" y="5411788"/>
          <p14:tracePt t="6383" x="2540000" y="5397500"/>
          <p14:tracePt t="6398" x="2533650" y="5397500"/>
          <p14:tracePt t="6574" x="2533650" y="5391150"/>
          <p14:tracePt t="7168" x="2519363" y="5397500"/>
          <p14:tracePt t="7204" x="2505075" y="5411788"/>
          <p14:tracePt t="7260" x="2505075" y="5397500"/>
          <p14:tracePt t="7283" x="2490788" y="5397500"/>
          <p14:tracePt t="7296" x="2482850" y="5397500"/>
          <p14:tracePt t="7316" x="2470150" y="5397500"/>
          <p14:tracePt t="7405" x="2470150" y="5391150"/>
          <p14:tracePt t="7419" x="2482850" y="5391150"/>
          <p14:tracePt t="7464" x="2490788" y="5376863"/>
          <p14:tracePt t="7518" x="2505075" y="5376863"/>
          <p14:tracePt t="7560" x="2505075" y="5362575"/>
          <p14:tracePt t="7610" x="2505075" y="5348288"/>
          <p14:tracePt t="7646" x="2505075" y="5340350"/>
          <p14:tracePt t="7658" x="2482850" y="5327650"/>
          <p14:tracePt t="7662" x="2433638" y="5313363"/>
          <p14:tracePt t="7690" x="2292350" y="5313363"/>
          <p14:tracePt t="8069" x="2320925" y="5340350"/>
          <p14:tracePt t="8091" x="2335213" y="5299075"/>
          <p14:tracePt t="8110" x="2320925" y="5299075"/>
          <p14:tracePt t="8116" x="2320925" y="5313363"/>
          <p14:tracePt t="8127" x="2384425" y="5313363"/>
          <p14:tracePt t="8144" x="2470150" y="5340350"/>
          <p14:tracePt t="8149" x="2582863" y="5362575"/>
          <p14:tracePt t="8159" x="2687638" y="5376863"/>
          <p14:tracePt t="8171" x="2730500" y="5397500"/>
          <p14:tracePt t="8186" x="2730500" y="5391150"/>
          <p14:tracePt t="8190" x="2730500" y="5411788"/>
          <p14:tracePt t="8282" x="2716213" y="5426075"/>
          <p14:tracePt t="8296" x="2730500" y="5426075"/>
          <p14:tracePt t="8307" x="2736850" y="5446713"/>
          <p14:tracePt t="8318" x="2765425" y="5461000"/>
          <p14:tracePt t="8335" x="2800350" y="5461000"/>
          <p14:tracePt t="8340" x="2851150" y="5475288"/>
          <p14:tracePt t="8355" x="2927350" y="5475288"/>
          <p14:tracePt t="8360" x="3013075" y="5489575"/>
          <p14:tracePt t="8374" x="3111500" y="5489575"/>
          <p14:tracePt t="8385" x="3209925" y="5489575"/>
          <p14:tracePt t="8396" x="3316288" y="5495925"/>
          <p14:tracePt t="8407" x="3429000" y="5495925"/>
          <p14:tracePt t="8418" x="3576638" y="5495925"/>
          <p14:tracePt t="8428" x="3873500" y="5524500"/>
          <p14:tracePt t="8443" x="4133850" y="5559425"/>
          <p14:tracePt t="8454" x="4543425" y="5608638"/>
          <p14:tracePt t="8463" x="4875213" y="5637213"/>
          <p14:tracePt t="8475" x="5284788" y="5686425"/>
          <p14:tracePt t="8490" x="5538788" y="5708650"/>
          <p14:tracePt t="8495" x="5884863" y="5757863"/>
          <p14:tracePt t="8507" x="6061075" y="5772150"/>
          <p14:tracePt t="8524" x="6194425" y="5772150"/>
          <p14:tracePt t="8529" x="6307138" y="5772150"/>
          <p14:tracePt t="8547" x="6356350" y="5772150"/>
          <p14:tracePt t="8554" x="6378575" y="5772150"/>
          <p14:tracePt t="8900" x="6427788" y="5757863"/>
          <p14:tracePt t="8913" x="6477000" y="5735638"/>
          <p14:tracePt t="8925" x="6511925" y="5708650"/>
          <p14:tracePt t="8947" x="6575425" y="5686425"/>
          <p14:tracePt t="8947" x="6638925" y="5645150"/>
          <p14:tracePt t="8961" x="6710363" y="5588000"/>
          <p14:tracePt t="8970" x="6837363" y="5524500"/>
          <p14:tracePt t="8983" x="6921500" y="5475288"/>
          <p14:tracePt t="8993" x="7048500" y="5411788"/>
          <p14:tracePt t="9010" x="7218363" y="5327650"/>
          <p14:tracePt t="9015" x="7394575" y="5200650"/>
          <p14:tracePt t="9026" x="7726363" y="4932363"/>
          <p14:tracePt t="9037" x="7937500" y="4797425"/>
          <p14:tracePt t="9049" x="8289925" y="4494213"/>
          <p14:tracePt t="9059" x="8488363" y="4360863"/>
          <p14:tracePt t="9070" x="8734425" y="4092575"/>
          <p14:tracePt t="9081" x="8875713" y="3894138"/>
          <p14:tracePt t="9095" x="9010650" y="3717925"/>
          <p14:tracePt t="9106" x="9178925" y="3435350"/>
          <p14:tracePt t="9119" x="9242425" y="3287713"/>
          <p14:tracePt t="9130" x="9313863" y="3027363"/>
          <p14:tracePt t="9144" x="9340850" y="2863850"/>
          <p14:tracePt t="9148" x="9377363" y="2632075"/>
          <p14:tracePt t="9160" x="9377363" y="2497138"/>
          <p14:tracePt t="9171" x="9305925" y="2314575"/>
          <p14:tracePt t="9183" x="9256713" y="2208213"/>
          <p14:tracePt t="9194" x="9158288" y="2074863"/>
          <p14:tracePt t="9205" x="9080500" y="2003425"/>
          <p14:tracePt t="9216" x="9010650" y="1911350"/>
          <p14:tracePt t="9233" x="8910638" y="1841500"/>
          <p14:tracePt t="9244" x="8832850" y="1806575"/>
          <p14:tracePt t="9249" x="8748713" y="1743075"/>
          <p14:tracePt t="9261" x="8678863" y="1714500"/>
          <p14:tracePt t="9278" x="8601075" y="1693863"/>
          <p14:tracePt t="9282" x="8566150" y="1665288"/>
          <p14:tracePt t="9294" x="8551863" y="1665288"/>
          <p14:tracePt t="9310" x="8537575" y="1665288"/>
          <p14:tracePt t="9321" x="8529638" y="1665288"/>
          <p14:tracePt t="9331" x="8515350" y="1657350"/>
          <p14:tracePt t="9377" x="8502650" y="1657350"/>
          <p14:tracePt t="9391" x="8480425" y="1644650"/>
          <p14:tracePt t="9396" x="8451850" y="1644650"/>
          <p14:tracePt t="9411" x="8416925" y="1630363"/>
          <p14:tracePt t="9421" x="8388350" y="1630363"/>
          <p14:tracePt t="9438" x="8367713" y="1616075"/>
          <p14:tracePt t="9449" x="8339138" y="1616075"/>
          <p14:tracePt t="9454" x="8332788" y="1616075"/>
          <p14:tracePt t="9735" x="8289925" y="1616075"/>
          <p14:tracePt t="9745" x="8269288" y="1616075"/>
          <p14:tracePt t="9760" x="8240713" y="1616075"/>
          <p14:tracePt t="9766" x="8205788" y="1616075"/>
          <p14:tracePt t="9780" x="8185150" y="1630363"/>
          <p14:tracePt t="9792" x="8142288" y="1630363"/>
          <p14:tracePt t="9804" x="8121650" y="1630363"/>
          <p14:tracePt t="9816" x="8107363" y="1630363"/>
          <p14:tracePt t="9828" x="8093075" y="1630363"/>
          <p14:tracePt t="9846" x="8085138" y="1630363"/>
          <p14:tracePt t="10128" x="8035925" y="1630363"/>
          <p14:tracePt t="10142" x="7986713" y="1630363"/>
          <p14:tracePt t="10154" x="7894638" y="1644650"/>
          <p14:tracePt t="10166" x="7824788" y="1644650"/>
          <p14:tracePt t="10178" x="7740650" y="1644650"/>
          <p14:tracePt t="10189" x="7689850" y="1644650"/>
          <p14:tracePt t="10195" x="7648575" y="1657350"/>
          <p14:tracePt t="10206" x="7626350" y="1657350"/>
          <p14:tracePt t="10217" x="7599363" y="1665288"/>
          <p14:tracePt t="10239" x="7591425" y="1679575"/>
          <p14:tracePt t="10250" x="7591425" y="1693863"/>
          <p14:tracePt t="10263" x="7577138" y="1693863"/>
          <p14:tracePt t="10278" x="7577138" y="1714500"/>
          <p14:tracePt t="10287" x="7577138" y="1743075"/>
          <p14:tracePt t="10298" x="7577138" y="1792288"/>
          <p14:tracePt t="10312" x="7599363" y="1841500"/>
          <p14:tracePt t="10316" x="7613650" y="1890713"/>
          <p14:tracePt t="10333" x="7626350" y="1925638"/>
          <p14:tracePt t="10344" x="7626350" y="1954213"/>
          <p14:tracePt t="10354" x="7640638" y="1962150"/>
          <p14:tracePt t="10367" x="7640638" y="1989138"/>
          <p14:tracePt t="10400" x="7640638" y="2003425"/>
          <p14:tracePt t="10409" x="7640638" y="2011363"/>
          <p14:tracePt t="10421" x="7648575" y="2025650"/>
          <p14:tracePt t="10436" x="7648575" y="2038350"/>
          <p14:tracePt t="10446" x="7662863" y="2060575"/>
          <p14:tracePt t="10461" x="7677150" y="2101850"/>
          <p14:tracePt t="10465" x="7689850" y="2124075"/>
          <p14:tracePt t="10480" x="7697788" y="2152650"/>
          <p14:tracePt t="10494" x="7697788" y="2159000"/>
          <p14:tracePt t="10498" x="7712075" y="2173288"/>
          <p14:tracePt t="10513" x="7712075" y="2187575"/>
          <p14:tracePt t="10518" x="7726363" y="2201863"/>
          <p14:tracePt t="10533" x="7726363" y="2222500"/>
          <p14:tracePt t="10545" x="7726363" y="2251075"/>
          <p14:tracePt t="10555" x="7740650" y="2257425"/>
          <p14:tracePt t="10567" x="7761288" y="2300288"/>
          <p14:tracePt t="10583" x="7775575" y="2349500"/>
          <p14:tracePt t="10592" x="7789863" y="2370138"/>
          <p14:tracePt t="10600" x="7789863" y="2384425"/>
          <p14:tracePt t="10616" x="7789863" y="2413000"/>
          <p14:tracePt t="10619" x="7789863" y="2419350"/>
          <p14:tracePt t="10635" x="7796213" y="2433638"/>
          <p14:tracePt t="10645" x="7796213" y="2447925"/>
          <p14:tracePt t="10666" x="7796213" y="2462213"/>
          <p14:tracePt t="11567" x="7796213" y="2447925"/>
          <p14:tracePt t="12804" x="7789863" y="2447925"/>
          <p14:tracePt t="14177" x="7775575" y="2447925"/>
          <p14:tracePt t="14211" x="7775575" y="2433638"/>
          <p14:tracePt t="14227" x="7761288" y="2433638"/>
          <p14:tracePt t="14232" x="7740650" y="2433638"/>
          <p14:tracePt t="14247" x="7712075" y="2419350"/>
          <p14:tracePt t="14260" x="7697788" y="2419350"/>
          <p14:tracePt t="14271" x="7662863" y="2413000"/>
          <p14:tracePt t="14278" x="7640638" y="2413000"/>
          <p14:tracePt t="14296" x="7599363" y="2398713"/>
          <p14:tracePt t="14300" x="7577138" y="2384425"/>
          <p14:tracePt t="14311" x="7550150" y="2384425"/>
          <p14:tracePt t="14327" x="7527925" y="2363788"/>
          <p14:tracePt t="14337" x="7499350" y="2363788"/>
          <p14:tracePt t="14349" x="7478713" y="2349500"/>
          <p14:tracePt t="14361" x="7443788" y="2320925"/>
          <p14:tracePt t="14371" x="7366000" y="2300288"/>
          <p14:tracePt t="14384" x="7281863" y="2257425"/>
          <p14:tracePt t="14395" x="7169150" y="2208213"/>
          <p14:tracePt t="14410" x="7083425" y="2159000"/>
          <p14:tracePt t="14415" x="6950075" y="2101850"/>
          <p14:tracePt t="14427" x="6858000" y="2060575"/>
          <p14:tracePt t="14441" x="6724650" y="2003425"/>
          <p14:tracePt t="14452" x="6661150" y="1962150"/>
          <p14:tracePt t="14462" x="6604000" y="1939925"/>
          <p14:tracePt t="14475" x="6554788" y="1911350"/>
          <p14:tracePt t="14485" x="6526213" y="1905000"/>
          <p14:tracePt t="14497" x="6511925" y="1890713"/>
          <p14:tracePt t="14512" x="6505575" y="1890713"/>
          <p14:tracePt t="14527" x="6491288" y="1890713"/>
          <p14:tracePt t="14572" x="6477000" y="1890713"/>
          <p14:tracePt t="14595" x="6462713" y="1890713"/>
          <p14:tracePt t="14605" x="6456363" y="1890713"/>
          <p14:tracePt t="14709" x="6462713" y="1905000"/>
          <p14:tracePt t="14720" x="6456363" y="1905000"/>
          <p14:tracePt t="14731" x="6462713" y="1905000"/>
          <p14:tracePt t="14745" x="6477000" y="1911350"/>
          <p14:tracePt t="14754" x="6491288" y="1911350"/>
          <p14:tracePt t="14766" x="6511925" y="1911350"/>
          <p14:tracePt t="14778" x="6554788" y="1925638"/>
          <p14:tracePt t="14788" x="6589713" y="1925638"/>
          <p14:tracePt t="14800" x="6661150" y="1939925"/>
          <p14:tracePt t="14811" x="6702425" y="1939925"/>
          <p14:tracePt t="14821" x="6788150" y="1954213"/>
          <p14:tracePt t="14833" x="6851650" y="1962150"/>
          <p14:tracePt t="14849" x="6935788" y="1962150"/>
          <p14:tracePt t="14863" x="7048500" y="1962150"/>
          <p14:tracePt t="14879" x="7083425" y="1974850"/>
          <p14:tracePt t="14889" x="7097713" y="1974850"/>
          <p14:tracePt t="14910" x="7105650" y="1974850"/>
          <p14:tracePt t="14933" x="7118350" y="1962150"/>
          <p14:tracePt t="14943" x="7146925" y="1962150"/>
          <p14:tracePt t="14955" x="7169150" y="1962150"/>
          <p14:tracePt t="14966" x="7204075" y="1954213"/>
          <p14:tracePt t="14977" x="7232650" y="1939925"/>
          <p14:tracePt t="14989" x="7281863" y="1925638"/>
          <p14:tracePt t="15000" x="7316788" y="1911350"/>
          <p14:tracePt t="15011" x="7351713" y="1911350"/>
          <p14:tracePt t="15022" x="7380288" y="1905000"/>
          <p14:tracePt t="15034" x="7400925" y="1876425"/>
          <p14:tracePt t="15046" x="7415213" y="1862138"/>
          <p14:tracePt t="15055" x="7429500" y="1855788"/>
          <p14:tracePt t="15067" x="7443788" y="1841500"/>
          <p14:tracePt t="15099" x="7443788" y="1827213"/>
          <p14:tracePt t="15132" x="7443788" y="1812925"/>
          <p14:tracePt t="15157" x="7429500" y="1806575"/>
          <p14:tracePt t="15181" x="7415213" y="1806575"/>
          <p14:tracePt t="15192" x="7415213" y="1792288"/>
          <p14:tracePt t="15203" x="7400925" y="1792288"/>
          <p14:tracePt t="15212" x="7394575" y="1792288"/>
          <p14:tracePt t="15228" x="7394575" y="1778000"/>
          <p14:tracePt t="15313" x="7380288" y="1778000"/>
          <p14:tracePt t="15348" x="7366000" y="1792288"/>
          <p14:tracePt t="15358" x="7345363" y="1806575"/>
          <p14:tracePt t="15370" x="7345363" y="1812925"/>
          <p14:tracePt t="15393" x="7345363" y="1827213"/>
          <p14:tracePt t="15425" x="7351713" y="1841500"/>
          <p14:tracePt t="15442" x="7351713" y="1862138"/>
          <p14:tracePt t="15446" x="7380288" y="1862138"/>
          <p14:tracePt t="15465" x="7380288" y="1876425"/>
          <p14:tracePt t="15469" x="7400925" y="1890713"/>
          <p14:tracePt t="15508" x="7415213" y="1890713"/>
          <p14:tracePt t="15772" x="7415213" y="1905000"/>
          <p14:tracePt t="16640" x="7429500" y="1905000"/>
          <p14:tracePt t="19926" x="7429500" y="1954213"/>
          <p14:tracePt t="19945" x="7415213" y="1962150"/>
          <p14:tracePt t="19950" x="7415213" y="1989138"/>
          <p14:tracePt t="19962" x="7415213" y="2003425"/>
          <p14:tracePt t="19972" x="7429500" y="2038350"/>
          <p14:tracePt t="19985" x="7429500" y="2074863"/>
          <p14:tracePt t="19996" x="7450138" y="2159000"/>
          <p14:tracePt t="20012" x="7464425" y="2208213"/>
          <p14:tracePt t="20017" x="7478713" y="2257425"/>
          <p14:tracePt t="20028" x="7493000" y="2300288"/>
          <p14:tracePt t="20038" x="7493000" y="2314575"/>
          <p14:tracePt t="20050" x="7493000" y="2320925"/>
          <p14:tracePt t="20061" x="7429500" y="2320925"/>
          <p14:tracePt t="20071" x="7429500" y="2335213"/>
          <p14:tracePt t="20083" x="7443788" y="2349500"/>
          <p14:tracePt t="20094" x="7443788" y="2384425"/>
          <p14:tracePt t="20104" x="7450138" y="2398713"/>
          <p14:tracePt t="20117" x="7450138" y="2419350"/>
          <p14:tracePt t="20126" x="7464425" y="2447925"/>
          <p14:tracePt t="20143" x="7464425" y="2462213"/>
          <p14:tracePt t="20149" x="7464425" y="2482850"/>
          <p14:tracePt t="20162" x="7464425" y="2497138"/>
          <p14:tracePt t="20178" x="7464425" y="2519363"/>
          <p14:tracePt t="20182" x="7464425" y="2546350"/>
          <p14:tracePt t="20196" x="7478713" y="2568575"/>
          <p14:tracePt t="20207" x="7478713" y="2609850"/>
          <p14:tracePt t="20224" x="7499350" y="2646363"/>
          <p14:tracePt t="20229" x="7499350" y="2667000"/>
          <p14:tracePt t="20244" x="7499350" y="2709863"/>
          <p14:tracePt t="20254" x="7513638" y="2730500"/>
          <p14:tracePt t="20269" x="7513638" y="2759075"/>
          <p14:tracePt t="20275" x="7513638" y="2765425"/>
          <p14:tracePt t="20289" x="7513638" y="2779713"/>
          <p14:tracePt t="20302" x="7513638" y="2794000"/>
          <p14:tracePt t="20320" x="7513638" y="2808288"/>
          <p14:tracePt t="20335" x="7513638" y="2814638"/>
          <p14:tracePt t="20345" x="7513638" y="2828925"/>
          <p14:tracePt t="20375" x="7513638" y="2843213"/>
          <p14:tracePt t="20412" x="7513638" y="2857500"/>
          <p14:tracePt t="20424" x="7513638" y="2863850"/>
          <p14:tracePt t="20438" x="7513638" y="2878138"/>
          <p14:tracePt t="20445" x="7513638" y="2892425"/>
          <p14:tracePt t="20487" x="7513638" y="2906713"/>
          <p14:tracePt t="20521" x="7513638" y="2927350"/>
          <p14:tracePt t="20534" x="7527925" y="2941638"/>
          <p14:tracePt t="20545" x="7527925" y="2963863"/>
          <p14:tracePt t="20556" x="7527925" y="2978150"/>
          <p14:tracePt t="20569" x="7542213" y="2990850"/>
          <p14:tracePt t="20589" x="7550150" y="3005138"/>
          <p14:tracePt t="20801" x="7550150" y="2990850"/>
          <p14:tracePt t="20816" x="7591425" y="2941638"/>
          <p14:tracePt t="20828" x="7591425" y="2914650"/>
          <p14:tracePt t="20849" x="7599363" y="2863850"/>
          <p14:tracePt t="20860" x="7613650" y="2843213"/>
          <p14:tracePt t="20871" x="7626350" y="2828925"/>
          <p14:tracePt t="20883" x="7626350" y="2808288"/>
          <p14:tracePt t="20899" x="7640638" y="2794000"/>
          <p14:tracePt t="20903" x="7640638" y="2779713"/>
          <p14:tracePt t="20918" x="7648575" y="2765425"/>
          <p14:tracePt t="20933" x="7648575" y="2759075"/>
          <p14:tracePt t="20942" x="7662863" y="2744788"/>
          <p14:tracePt t="20949" x="7677150" y="2730500"/>
          <p14:tracePt t="20969" x="7689850" y="2730500"/>
          <p14:tracePt t="21129" x="7697788" y="2716213"/>
          <p14:tracePt t="21142" x="7726363" y="2709863"/>
          <p14:tracePt t="21152" x="7747000" y="2695575"/>
          <p14:tracePt t="21164" x="7775575" y="2681288"/>
          <p14:tracePt t="21177" x="7789863" y="2667000"/>
          <p14:tracePt t="21188" x="7810500" y="2667000"/>
          <p14:tracePt t="21200" x="7839075" y="2660650"/>
          <p14:tracePt t="21398" x="7796213" y="2667000"/>
          <p14:tracePt t="21408" x="7761288" y="2681288"/>
          <p14:tracePt t="21420" x="7740650" y="2695575"/>
          <p14:tracePt t="21438" x="7726363" y="2709863"/>
          <p14:tracePt t="21449" x="7712075" y="2716213"/>
          <p14:tracePt t="21454" x="7697788" y="2744788"/>
          <p14:tracePt t="21467" x="7689850" y="2759075"/>
          <p14:tracePt t="21478" x="7689850" y="2779713"/>
          <p14:tracePt t="21489" x="7689850" y="2808288"/>
          <p14:tracePt t="21500" x="7689850" y="2828925"/>
          <p14:tracePt t="21516" x="7689850" y="2863850"/>
          <p14:tracePt t="21527" x="7689850" y="2892425"/>
          <p14:tracePt t="21537" x="7697788" y="2927350"/>
          <p14:tracePt t="21549" x="7712075" y="2955925"/>
          <p14:tracePt t="21560" x="7726363" y="2978150"/>
          <p14:tracePt t="21570" x="7740650" y="3005138"/>
          <p14:tracePt t="21580" x="7747000" y="3041650"/>
          <p14:tracePt t="21594" x="7775575" y="3054350"/>
          <p14:tracePt t="21605" x="7775575" y="3076575"/>
          <p14:tracePt t="21616" x="7796213" y="3105150"/>
          <p14:tracePt t="21627" x="7810500" y="3125788"/>
          <p14:tracePt t="21638" x="7810500" y="3154363"/>
          <p14:tracePt t="21650" x="7824788" y="3160713"/>
          <p14:tracePt t="21660" x="7824788" y="3189288"/>
          <p14:tracePt t="21671" x="7845425" y="3209925"/>
          <p14:tracePt t="21683" x="7845425" y="3238500"/>
          <p14:tracePt t="21694" x="7845425" y="3259138"/>
          <p14:tracePt t="21705" x="7845425" y="3287713"/>
          <p14:tracePt t="21716" x="7859713" y="3302000"/>
          <p14:tracePt t="21733" x="7859713" y="3322638"/>
          <p14:tracePt t="21739" x="7859713" y="3336925"/>
          <p14:tracePt t="21749" x="7859713" y="3351213"/>
          <p14:tracePt t="21770" x="7859713" y="3359150"/>
          <p14:tracePt t="21794" x="7845425" y="3371850"/>
          <p14:tracePt t="21804" x="7845425" y="3386138"/>
          <p14:tracePt t="21829" x="7839075" y="3386138"/>
          <p14:tracePt t="21837" x="7839075" y="3400425"/>
          <p14:tracePt t="21862" x="7839075" y="3408363"/>
          <p14:tracePt t="21883" x="7839075" y="3422650"/>
          <p14:tracePt t="21916" x="7839075" y="3435350"/>
          <p14:tracePt t="21935" x="7839075" y="3449638"/>
          <p14:tracePt t="21946" x="7824788" y="3449638"/>
          <p14:tracePt t="21951" x="7824788" y="3457575"/>
          <p14:tracePt t="21982" x="7824788" y="3471863"/>
        </p14:tracePtLst>
      </p14:laserTrace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B5B83-CA43-9C49-A6BE-93F84FF2C80A}"/>
              </a:ext>
            </a:extLst>
          </p:cNvPr>
          <p:cNvSpPr>
            <a:spLocks noGrp="1"/>
          </p:cNvSpPr>
          <p:nvPr>
            <p:ph type="title"/>
          </p:nvPr>
        </p:nvSpPr>
        <p:spPr/>
        <p:txBody>
          <a:bodyPr/>
          <a:lstStyle/>
          <a:p>
            <a:pPr algn="l" defTabSz="914400" rtl="1" eaLnBrk="1" latinLnBrk="0" hangingPunct="1">
              <a:lnSpc>
                <a:spcPct val="90000"/>
              </a:lnSpc>
              <a:spcBef>
                <a:spcPct val="0"/>
              </a:spcBef>
              <a:buNone/>
            </a:pPr>
            <a:r>
              <a:rPr lang="en-US" dirty="0"/>
              <a:t>introduction</a:t>
            </a:r>
          </a:p>
        </p:txBody>
      </p:sp>
      <p:sp>
        <p:nvSpPr>
          <p:cNvPr id="3" name="Content Placeholder 2">
            <a:extLst>
              <a:ext uri="{FF2B5EF4-FFF2-40B4-BE49-F238E27FC236}">
                <a16:creationId xmlns:a16="http://schemas.microsoft.com/office/drawing/2014/main" id="{79C32C32-91B4-5044-B65C-C5CC3BB61ECD}"/>
              </a:ext>
            </a:extLst>
          </p:cNvPr>
          <p:cNvSpPr>
            <a:spLocks noGrp="1"/>
          </p:cNvSpPr>
          <p:nvPr>
            <p:ph idx="1"/>
          </p:nvPr>
        </p:nvSpPr>
        <p:spPr/>
        <p:txBody>
          <a:bodyPr/>
          <a:lstStyle/>
          <a:p>
            <a:r>
              <a:rPr lang="en-US" dirty="0" err="1"/>
              <a:t>Systemd</a:t>
            </a:r>
            <a:r>
              <a:rPr lang="en-US" dirty="0"/>
              <a:t> is the </a:t>
            </a:r>
            <a:r>
              <a:rPr lang="en-US" dirty="0" err="1"/>
              <a:t>init</a:t>
            </a:r>
            <a:r>
              <a:rPr lang="en-US" dirty="0"/>
              <a:t> system of almost all modern Linux distributions. It's the first process to start when Linux boots up, and it controls everything else that runs on your computer. Much of this happens automatically, and you should never have to think about it, but there are some bits that you may wish to poke around from time to time.</a:t>
            </a:r>
          </a:p>
        </p:txBody>
      </p:sp>
      <p:sp>
        <p:nvSpPr>
          <p:cNvPr id="4" name="TextBox 3">
            <a:extLst>
              <a:ext uri="{FF2B5EF4-FFF2-40B4-BE49-F238E27FC236}">
                <a16:creationId xmlns:a16="http://schemas.microsoft.com/office/drawing/2014/main" id="{BE8F477B-242B-4149-B151-821A0E5D6C2C}"/>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440F9BBA-9119-4542-BCB6-30FDD85D1205}"/>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652636982"/>
      </p:ext>
    </p:extLst>
  </p:cSld>
  <p:clrMapOvr>
    <a:masterClrMapping/>
  </p:clrMapOvr>
  <mc:AlternateContent xmlns:mc="http://schemas.openxmlformats.org/markup-compatibility/2006">
    <mc:Choice xmlns:p14="http://schemas.microsoft.com/office/powerpoint/2010/main" Requires="p14">
      <p:transition spd="slow" p14:dur="2000" advTm="165965"/>
    </mc:Choice>
    <mc:Fallback>
      <p:transition spd="slow" advTm="165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bldLst>
      <p:bldP spid="3" grpId="0" build="p"/>
    </p:bldLst>
  </p:timing>
  <p:extLst>
    <p:ext uri="{3A86A75C-4F4B-4683-9AE1-C65F6400EC91}">
      <p14:laserTraceLst xmlns:p14="http://schemas.microsoft.com/office/powerpoint/2010/main">
        <p14:tracePtLst>
          <p14:tracePt t="18" x="9264650" y="3471863"/>
          <p14:tracePt t="25" x="9277350" y="3498850"/>
          <p14:tracePt t="35" x="9291638" y="3521075"/>
          <p14:tracePt t="53" x="9291638" y="3570288"/>
          <p14:tracePt t="64" x="9277350" y="3598863"/>
          <p14:tracePt t="80" x="9256713" y="3605213"/>
          <p14:tracePt t="86" x="9228138" y="3648075"/>
          <p14:tracePt t="103" x="9213850" y="3668713"/>
          <p14:tracePt t="107" x="9178925" y="3717925"/>
          <p14:tracePt t="121" x="9158288" y="3746500"/>
          <p14:tracePt t="133" x="9123363" y="3781425"/>
          <p14:tracePt t="149" x="9080500" y="3816350"/>
          <p14:tracePt t="154" x="9023350" y="3894138"/>
          <p14:tracePt t="166" x="8974138" y="3943350"/>
          <p14:tracePt t="184" x="8896350" y="4029075"/>
          <p14:tracePt t="188" x="8812213" y="4113213"/>
          <p14:tracePt t="200" x="8713788" y="4197350"/>
          <p14:tracePt t="215" x="8601075" y="4275138"/>
          <p14:tracePt t="227" x="8515350" y="4346575"/>
          <p14:tracePt t="237" x="8402638" y="4410075"/>
          <p14:tracePt t="249" x="8339138" y="4438650"/>
          <p14:tracePt t="254" x="8255000" y="4473575"/>
          <p14:tracePt t="268" x="8191500" y="4494213"/>
          <p14:tracePt t="279" x="8121650" y="4522788"/>
          <p14:tracePt t="294" x="8043863" y="4543425"/>
          <p14:tracePt t="298" x="7943850" y="4572000"/>
          <p14:tracePt t="324" x="7626350" y="4606925"/>
          <p14:tracePt t="334" x="7345363" y="4621213"/>
          <p14:tracePt t="347" x="7105650" y="4621213"/>
          <p14:tracePt t="357" x="6759575" y="4621213"/>
          <p14:tracePt t="368" x="6505575" y="4606925"/>
          <p14:tracePt t="385" x="6116638" y="4572000"/>
          <p14:tracePt t="390" x="5884863" y="4537075"/>
          <p14:tracePt t="400" x="5581650" y="4487863"/>
          <p14:tracePt t="412" x="5340350" y="4410075"/>
          <p14:tracePt t="427" x="5143500" y="4338638"/>
          <p14:tracePt t="437" x="4895850" y="4225925"/>
          <p14:tracePt t="446" x="4727575" y="4148138"/>
          <p14:tracePt t="458" x="4514850" y="4043363"/>
          <p14:tracePt t="474" x="4395788" y="3943350"/>
          <p14:tracePt t="484" x="4297363" y="3867150"/>
          <p14:tracePt t="496" x="4254500" y="3830638"/>
          <p14:tracePt t="507" x="4248150" y="3795713"/>
          <p14:tracePt t="512" x="4248150" y="3781425"/>
          <p14:tracePt t="568" x="4254500" y="3781425"/>
          <p14:tracePt t="583" x="4268788" y="3781425"/>
          <p14:tracePt t="593" x="4283075" y="3781425"/>
          <p14:tracePt t="604" x="4283075" y="3767138"/>
          <p14:tracePt t="1952" x="4346575" y="3830638"/>
          <p14:tracePt t="1963" x="4381500" y="3852863"/>
          <p14:tracePt t="1979" x="4430713" y="3879850"/>
          <p14:tracePt t="1992" x="4451350" y="3894138"/>
          <p14:tracePt t="1996" x="4479925" y="3902075"/>
          <p14:tracePt t="2011" x="4494213" y="3916363"/>
          <p14:tracePt t="2024" x="4514850" y="3916363"/>
          <p14:tracePt t="2036" x="4529138" y="3916363"/>
          <p14:tracePt t="2088" x="4529138" y="3930650"/>
          <p14:tracePt t="2221" x="4543425" y="3930650"/>
          <p14:tracePt t="2235" x="4551363" y="3930650"/>
          <p14:tracePt t="2268" x="4565650" y="3943350"/>
          <p14:tracePt t="2278" x="4592638" y="3943350"/>
          <p14:tracePt t="2291" x="4614863" y="3943350"/>
          <p14:tracePt t="2301" x="4641850" y="3951288"/>
          <p14:tracePt t="2312" x="4692650" y="3965575"/>
          <p14:tracePt t="2324" x="4741863" y="3979863"/>
          <p14:tracePt t="2334" x="4791075" y="3994150"/>
          <p14:tracePt t="2346" x="4826000" y="4000500"/>
          <p14:tracePt t="2358" x="4875213" y="4000500"/>
          <p14:tracePt t="2372" x="4924425" y="4029075"/>
          <p14:tracePt t="2386" x="4973638" y="4043363"/>
          <p14:tracePt t="2390" x="5022850" y="4049713"/>
          <p14:tracePt t="2404" x="5059363" y="4078288"/>
          <p14:tracePt t="2418" x="5094288" y="4078288"/>
          <p14:tracePt t="2427" x="5122863" y="4092575"/>
          <p14:tracePt t="2437" x="5137150" y="4092575"/>
          <p14:tracePt t="2462" x="5137150" y="4098925"/>
          <p14:tracePt t="2476" x="5143500" y="4098925"/>
          <p14:tracePt t="4901" x="5137150" y="4078288"/>
          <p14:tracePt t="4918" x="5122863" y="4064000"/>
          <p14:tracePt t="4927" x="5108575" y="4049713"/>
          <p14:tracePt t="4941" x="5108575" y="4043363"/>
          <p14:tracePt t="4946" x="5094288" y="4029075"/>
          <p14:tracePt t="5135" x="5086350" y="4029075"/>
          <p14:tracePt t="5169" x="5086350" y="4043363"/>
          <p14:tracePt t="5174" x="5059363" y="4049713"/>
          <p14:tracePt t="5185" x="5045075" y="4092575"/>
          <p14:tracePt t="5193" x="5037138" y="4113213"/>
          <p14:tracePt t="5206" x="5022850" y="4141788"/>
          <p14:tracePt t="5227" x="5010150" y="4191000"/>
          <p14:tracePt t="5238" x="5010150" y="4211638"/>
          <p14:tracePt t="5262" x="5010150" y="4225925"/>
          <p14:tracePt t="5395" x="4995863" y="4225925"/>
          <p14:tracePt t="5408" x="4987925" y="4225925"/>
          <p14:tracePt t="5418" x="4959350" y="4240213"/>
          <p14:tracePt t="5428" x="4924425" y="4240213"/>
          <p14:tracePt t="5444" x="4875213" y="4240213"/>
          <p14:tracePt t="5458" x="4846638" y="4240213"/>
          <p14:tracePt t="5463" x="4826000" y="4240213"/>
          <p14:tracePt t="5576" x="4811713" y="4260850"/>
          <p14:tracePt t="5586" x="4811713" y="4275138"/>
          <p14:tracePt t="5619" x="4811713" y="4297363"/>
          <p14:tracePt t="5654" x="4811713" y="4324350"/>
          <p14:tracePt t="5663" x="4811713" y="4346575"/>
          <p14:tracePt t="5678" x="4797425" y="4360863"/>
          <p14:tracePt t="5688" x="4797425" y="4375150"/>
          <p14:tracePt t="5699" x="4797425" y="4410075"/>
          <p14:tracePt t="5711" x="4797425" y="4424363"/>
          <p14:tracePt t="5733" x="4791075" y="4424363"/>
          <p14:tracePt t="5755" x="4791075" y="4438650"/>
          <p14:tracePt t="5780" x="4776788" y="4445000"/>
          <p14:tracePt t="5801" x="4776788" y="4459288"/>
          <p14:tracePt t="5848" x="4762500" y="4459288"/>
          <p14:tracePt t="5859" x="4762500" y="4473575"/>
          <p14:tracePt t="5869" x="4748213" y="4487863"/>
          <p14:tracePt t="5884" x="4741863" y="4494213"/>
          <p14:tracePt t="5888" x="4741863" y="4522788"/>
          <p14:tracePt t="5900" x="4713288" y="4543425"/>
          <p14:tracePt t="5916" x="4699000" y="4600575"/>
          <p14:tracePt t="5926" x="4699000" y="4635500"/>
          <p14:tracePt t="5936" x="4692650" y="4656138"/>
          <p14:tracePt t="5949" x="4678363" y="4684713"/>
          <p14:tracePt t="5960" x="4664075" y="4705350"/>
          <p14:tracePt t="5977" x="4664075" y="4719638"/>
          <p14:tracePt t="5982" x="4649788" y="4748213"/>
          <p14:tracePt t="5994" x="4649788" y="4756150"/>
          <p14:tracePt t="6005" x="4649788" y="4768850"/>
          <p14:tracePt t="6016" x="4641850" y="4768850"/>
          <p14:tracePt t="6048" x="4629150" y="4768850"/>
          <p14:tracePt t="6148" x="4600575" y="4768850"/>
          <p14:tracePt t="6159" x="4543425" y="4783138"/>
          <p14:tracePt t="6176" x="4465638" y="4797425"/>
          <p14:tracePt t="6187" x="4303713" y="4797425"/>
          <p14:tracePt t="6197" x="4219575" y="4805363"/>
          <p14:tracePt t="6211" x="4121150" y="4805363"/>
          <p14:tracePt t="6216" x="4035425" y="4805363"/>
          <p14:tracePt t="6226" x="3971925" y="4805363"/>
          <p14:tracePt t="6244" x="3902075" y="4805363"/>
          <p14:tracePt t="6249" x="3859213" y="4797425"/>
          <p14:tracePt t="6265" x="3824288" y="4797425"/>
          <p14:tracePt t="6275" x="3789363" y="4797425"/>
          <p14:tracePt t="6287" x="3711575" y="4783138"/>
          <p14:tracePt t="6302" x="3640138" y="4783138"/>
          <p14:tracePt t="6307" x="3506788" y="4768850"/>
          <p14:tracePt t="6318" x="3414713" y="4756150"/>
          <p14:tracePt t="6327" x="3308350" y="4748213"/>
          <p14:tracePt t="6344" x="3146425" y="4719638"/>
          <p14:tracePt t="6354" x="3048000" y="4705350"/>
          <p14:tracePt t="6366" x="2886075" y="4684713"/>
          <p14:tracePt t="6377" x="2787650" y="4656138"/>
          <p14:tracePt t="6386" x="2681288" y="4606925"/>
          <p14:tracePt t="6397" x="2568575" y="4572000"/>
          <p14:tracePt t="6411" x="2392363" y="4459288"/>
          <p14:tracePt t="6422" x="2236788" y="4375150"/>
          <p14:tracePt t="6433" x="2038350" y="4289425"/>
          <p14:tracePt t="6449" x="1792288" y="4197350"/>
          <p14:tracePt t="6454" x="1693863" y="4162425"/>
          <p14:tracePt t="6466" x="1630363" y="4127500"/>
          <p14:tracePt t="6475" x="1593850" y="4098925"/>
          <p14:tracePt t="6487" x="1552575" y="4064000"/>
          <p14:tracePt t="6499" x="1530350" y="4029075"/>
          <p14:tracePt t="6509" x="1495425" y="3916363"/>
          <p14:tracePt t="6522" x="1495425" y="3803650"/>
          <p14:tracePt t="6532" x="1466850" y="3683000"/>
          <p14:tracePt t="6543" x="1454150" y="3598863"/>
          <p14:tracePt t="6555" x="1446213" y="3521075"/>
          <p14:tracePt t="6566" x="1446213" y="3435350"/>
          <p14:tracePt t="6576" x="1446213" y="3386138"/>
          <p14:tracePt t="6587" x="1454150" y="3351213"/>
          <p14:tracePt t="6601" x="1466850" y="3308350"/>
          <p14:tracePt t="6612" x="1495425" y="3252788"/>
          <p14:tracePt t="6621" x="1517650" y="3209925"/>
          <p14:tracePt t="6633" x="1552575" y="3160713"/>
          <p14:tracePt t="6649" x="1593850" y="3125788"/>
          <p14:tracePt t="6653" x="1651000" y="3090863"/>
          <p14:tracePt t="6676" x="1700213" y="3062288"/>
          <p14:tracePt t="6676" x="1749425" y="3027363"/>
          <p14:tracePt t="6692" x="1812925" y="3005138"/>
          <p14:tracePt t="6702" x="1841500" y="2978150"/>
          <p14:tracePt t="6712" x="1876425" y="2941638"/>
          <p14:tracePt t="6722" x="1898650" y="2892425"/>
          <p14:tracePt t="6734" x="1947863" y="2843213"/>
          <p14:tracePt t="6746" x="1974850" y="2794000"/>
          <p14:tracePt t="6758" x="1989138" y="2765425"/>
          <p14:tracePt t="6769" x="1997075" y="2759075"/>
          <p14:tracePt t="6779" x="1997075" y="2744788"/>
          <p14:tracePt t="6856" x="1997075" y="2759075"/>
          <p14:tracePt t="6980" x="2011363" y="2759075"/>
          <p14:tracePt t="7015" x="1997075" y="2744788"/>
          <p14:tracePt t="7027" x="1974850" y="2744788"/>
          <p14:tracePt t="7039" x="1947863" y="2730500"/>
          <p14:tracePt t="7047" x="1911350" y="2716213"/>
          <p14:tracePt t="7060" x="1847850" y="2695575"/>
          <p14:tracePt t="7074" x="1792288" y="2681288"/>
          <p14:tracePt t="7084" x="1714500" y="2667000"/>
          <p14:tracePt t="7096" x="1679575" y="2667000"/>
          <p14:tracePt t="7107" x="1581150" y="2660650"/>
          <p14:tracePt t="7118" x="1495425" y="2646363"/>
          <p14:tracePt t="7129" x="1417638" y="2646363"/>
          <p14:tracePt t="7139" x="1304925" y="2646363"/>
          <p14:tracePt t="7154" x="1249363" y="2646363"/>
          <p14:tracePt t="7163" x="1185863" y="2632075"/>
          <p14:tracePt t="7179" x="1149350" y="2632075"/>
          <p14:tracePt t="7191" x="1122363" y="2632075"/>
          <p14:tracePt t="7195" x="1108075" y="2632075"/>
          <p14:tracePt t="7296" x="1108075" y="2646363"/>
          <p14:tracePt t="7341" x="1108075" y="2660650"/>
          <p14:tracePt t="7363" x="1122363" y="2660650"/>
          <p14:tracePt t="7390" x="1136650" y="2667000"/>
          <p14:tracePt t="36469" x="1036638" y="2660650"/>
          <p14:tracePt t="36495" x="854075" y="2582863"/>
          <p14:tracePt t="36495" x="727075" y="2519363"/>
          <p14:tracePt t="36500" x="641350" y="2470150"/>
          <p14:tracePt t="36516" x="542925" y="2413000"/>
          <p14:tracePt t="36526" x="458788" y="2349500"/>
          <p14:tracePt t="36536" x="366713" y="2286000"/>
          <p14:tracePt t="36547" x="317500" y="2251075"/>
          <p14:tracePt t="36562" x="296863" y="2222500"/>
          <p14:tracePt t="36572" x="282575" y="2222500"/>
          <p14:tracePt t="36637" x="317500" y="2222500"/>
          <p14:tracePt t="36649" x="360363" y="2251075"/>
          <p14:tracePt t="36664" x="430213" y="2271713"/>
          <p14:tracePt t="36679" x="493713" y="2300288"/>
          <p14:tracePt t="36683" x="557213" y="2320925"/>
          <p14:tracePt t="36694" x="606425" y="2349500"/>
          <p14:tracePt t="36705" x="663575" y="2370138"/>
          <p14:tracePt t="36716" x="692150" y="2384425"/>
          <p14:tracePt t="36732" x="704850" y="2384425"/>
          <p14:tracePt t="36750" x="712788" y="2398713"/>
          <p14:tracePt t="36774" x="755650" y="2413000"/>
          <p14:tracePt t="36784" x="825500" y="2433638"/>
          <p14:tracePt t="36799" x="889000" y="2462213"/>
          <p14:tracePt t="36808" x="987425" y="2497138"/>
          <p14:tracePt t="36820" x="1036638" y="2519363"/>
          <p14:tracePt t="36830" x="1073150" y="2533650"/>
          <p14:tracePt t="36843" x="1085850" y="2533650"/>
          <p14:tracePt t="36884" x="1108075" y="2533650"/>
          <p14:tracePt t="36896" x="1149350" y="2546350"/>
          <p14:tracePt t="36907" x="1220788" y="2568575"/>
          <p14:tracePt t="36923" x="1270000" y="2582863"/>
          <p14:tracePt t="36935" x="1304925" y="2582863"/>
          <p14:tracePt t="36940" x="1319213" y="2597150"/>
          <p14:tracePt t="36951" x="1333500" y="2597150"/>
          <p14:tracePt t="36968" x="1347788" y="2597150"/>
          <p14:tracePt t="36975" x="1347788" y="2609850"/>
          <p14:tracePt t="36991" x="1354138" y="2609850"/>
          <p14:tracePt t="37043" x="1354138" y="2617788"/>
          <p14:tracePt t="37053" x="1368425" y="2617788"/>
          <p14:tracePt t="37188" x="1382713" y="2617788"/>
          <p14:tracePt t="37243" x="1382713" y="2632075"/>
          <p14:tracePt t="37368" x="1368425" y="2632075"/>
          <p14:tracePt t="37383" x="1354138" y="2617788"/>
          <p14:tracePt t="37394" x="1347788" y="2617788"/>
          <p14:tracePt t="37416" x="1347788" y="2597150"/>
          <p14:tracePt t="37426" x="1333500" y="2597150"/>
          <p14:tracePt t="37445" x="1333500" y="2582863"/>
          <p14:tracePt t="37471" x="1319213" y="2582863"/>
          <p14:tracePt t="37483" x="1319213" y="2568575"/>
          <p14:tracePt t="37515" x="1319213" y="2560638"/>
          <p14:tracePt t="37528" x="1333500" y="2560638"/>
          <p14:tracePt t="37545" x="1333500" y="2546350"/>
          <p14:tracePt t="37550" x="1333500" y="2533650"/>
          <p14:tracePt t="37560" x="1347788" y="2519363"/>
          <p14:tracePt t="37628" x="1347788" y="2511425"/>
          <p14:tracePt t="37639" x="1333500" y="2519363"/>
          <p14:tracePt t="37653" x="1319213" y="2519363"/>
          <p14:tracePt t="37663" x="1319213" y="2546350"/>
          <p14:tracePt t="37677" x="1304925" y="2511425"/>
          <p14:tracePt t="37705" x="1298575" y="2497138"/>
          <p14:tracePt t="37715" x="1298575" y="2482850"/>
          <p14:tracePt t="37732" x="1284288" y="2482850"/>
          <p14:tracePt t="37745" x="1298575" y="2482850"/>
          <p14:tracePt t="37750" x="1304925" y="2482850"/>
          <p14:tracePt t="37760" x="1298575" y="2482850"/>
          <p14:tracePt t="37777" x="1298575" y="2497138"/>
          <p14:tracePt t="37787" x="1298575" y="2482850"/>
          <p14:tracePt t="37797" x="1284288" y="2482850"/>
          <p14:tracePt t="37810" x="1298575" y="2470150"/>
          <p14:tracePt t="37833" x="1235075" y="2470150"/>
          <p14:tracePt t="38146" x="1249363" y="2470150"/>
          <p14:tracePt t="38180" x="1270000" y="2470150"/>
          <p14:tracePt t="38188" x="1333500" y="2470150"/>
          <p14:tracePt t="38203" x="1417638" y="2470150"/>
          <p14:tracePt t="38212" x="1481138" y="2482850"/>
          <p14:tracePt t="38226" x="1581150" y="2497138"/>
          <p14:tracePt t="38238" x="1651000" y="2497138"/>
          <p14:tracePt t="38246" x="1693863" y="2511425"/>
          <p14:tracePt t="38258" x="1700213" y="2511425"/>
          <p14:tracePt t="38269" x="1700213" y="2497138"/>
          <p14:tracePt t="38304" x="1679575" y="2470150"/>
          <p14:tracePt t="38325" x="1679575" y="2482850"/>
          <p14:tracePt t="38358" x="1679575" y="2462213"/>
          <p14:tracePt t="38384" x="1679575" y="2470150"/>
          <p14:tracePt t="38413" x="1679575" y="2482850"/>
          <p14:tracePt t="38436" x="1693863" y="2497138"/>
          <p14:tracePt t="38447" x="1700213" y="2511425"/>
          <p14:tracePt t="38482" x="1714500" y="2511425"/>
          <p14:tracePt t="39010" x="1714500" y="2497138"/>
          <p14:tracePt t="39021" x="1700213" y="2497138"/>
          <p14:tracePt t="39041" x="1679575" y="2470150"/>
          <p14:tracePt t="39045" x="1665288" y="2447925"/>
          <p14:tracePt t="39073" x="1665288" y="2433638"/>
          <p14:tracePt t="39167" x="1665288" y="2413000"/>
          <p14:tracePt t="39179" x="1665288" y="2370138"/>
          <p14:tracePt t="39194" x="1665288" y="2349500"/>
          <p14:tracePt t="39204" x="1665288" y="2320925"/>
          <p14:tracePt t="39220" x="1665288" y="2286000"/>
          <p14:tracePt t="39225" x="1665288" y="2257425"/>
          <p14:tracePt t="39234" x="1665288" y="2236788"/>
          <p14:tracePt t="39246" x="1665288" y="2222500"/>
          <p14:tracePt t="39258" x="1665288" y="2208213"/>
          <p14:tracePt t="39274" x="1665288" y="2201863"/>
          <p14:tracePt t="39285" x="1665288" y="2187575"/>
          <p14:tracePt t="39295" x="1665288" y="2173288"/>
          <p14:tracePt t="39326" x="1665288" y="2159000"/>
          <p14:tracePt t="39508" x="1651000" y="2152650"/>
          <p14:tracePt t="39517" x="1651000" y="2138363"/>
          <p14:tracePt t="39561" x="1644650" y="2124075"/>
          <p14:tracePt t="41419" x="1644650" y="2138363"/>
          <p14:tracePt t="41435" x="1644650" y="2159000"/>
          <p14:tracePt t="41441" x="1644650" y="2173288"/>
          <p14:tracePt t="41459" x="1644650" y="2208213"/>
          <p14:tracePt t="41466" x="1644650" y="2222500"/>
          <p14:tracePt t="41483" x="1644650" y="2251075"/>
          <p14:tracePt t="41487" x="1644650" y="2257425"/>
          <p14:tracePt t="41499" x="1644650" y="2271713"/>
          <p14:tracePt t="41510" x="1644650" y="2286000"/>
          <p14:tracePt t="41519" x="1630363" y="2300288"/>
          <p14:tracePt t="41936" x="1630363" y="2286000"/>
          <p14:tracePt t="41946" x="1616075" y="2257425"/>
          <p14:tracePt t="41959" x="1601788" y="2236788"/>
          <p14:tracePt t="41977" x="1601788" y="2208213"/>
          <p14:tracePt t="42000" x="1601788" y="2201863"/>
          <p14:tracePt t="42406" x="1593850" y="2201863"/>
          <p14:tracePt t="49576" x="1593850" y="2208213"/>
          <p14:tracePt t="49601" x="1601788" y="2222500"/>
          <p14:tracePt t="49613" x="1616075" y="2236788"/>
          <p14:tracePt t="49629" x="1616075" y="2251075"/>
          <p14:tracePt t="49643" x="1630363" y="2257425"/>
          <p14:tracePt t="49654" x="1630363" y="2271713"/>
          <p14:tracePt t="49678" x="1630363" y="2286000"/>
          <p14:tracePt t="49700" x="1630363" y="2300288"/>
          <p14:tracePt t="49720" x="1630363" y="2314575"/>
          <p14:tracePt t="49745" x="1644650" y="2314575"/>
          <p14:tracePt t="49755" x="1644650" y="2320925"/>
          <p14:tracePt t="49790" x="1644650" y="2335213"/>
          <p14:tracePt t="49974" x="1644650" y="2349500"/>
          <p14:tracePt t="50058" x="1616075" y="2349500"/>
          <p14:tracePt t="50068" x="1593850" y="2363788"/>
          <p14:tracePt t="50083" x="1581150" y="2363788"/>
          <p14:tracePt t="50093" x="1566863" y="2363788"/>
          <p14:tracePt t="50103" x="1552575" y="2363788"/>
          <p14:tracePt t="50148" x="1544638" y="2363788"/>
          <p14:tracePt t="50162" x="1544638" y="2370138"/>
          <p14:tracePt t="50273" x="1530350" y="2370138"/>
          <p14:tracePt t="50339" x="1530350" y="2398713"/>
          <p14:tracePt t="50353" x="1517650" y="2413000"/>
          <p14:tracePt t="50365" x="1517650" y="2419350"/>
          <p14:tracePt t="50381" x="1503363" y="2447925"/>
          <p14:tracePt t="50386" x="1495425" y="2462213"/>
          <p14:tracePt t="50395" x="1481138" y="2462213"/>
          <p14:tracePt t="50410" x="1481138" y="2470150"/>
          <p14:tracePt t="50421" x="1466850" y="2470150"/>
          <p14:tracePt t="50430" x="1466850" y="2482850"/>
          <p14:tracePt t="50441" x="1466850" y="2497138"/>
          <p14:tracePt t="50457" x="1454150" y="2511425"/>
          <p14:tracePt t="50474" x="1446213" y="2519363"/>
          <p14:tracePt t="50521" x="1431925" y="2533650"/>
          <p14:tracePt t="50533" x="1431925" y="2546350"/>
          <p14:tracePt t="50542" x="1431925" y="2560638"/>
          <p14:tracePt t="50558" x="1431925" y="2568575"/>
          <p14:tracePt t="50563" x="1417638" y="2582863"/>
          <p14:tracePt t="50665" x="1403350" y="2609850"/>
          <p14:tracePt t="50676" x="1403350" y="2617788"/>
          <p14:tracePt t="50687" x="1403350" y="2632075"/>
          <p14:tracePt t="50704" x="1403350" y="2646363"/>
          <p14:tracePt t="50713" x="1403350" y="2660650"/>
          <p14:tracePt t="50745" x="1403350" y="2667000"/>
          <p14:tracePt t="50754" x="1403350" y="2681288"/>
          <p14:tracePt t="50826" x="1417638" y="2681288"/>
          <p14:tracePt t="50892" x="1417638" y="2695575"/>
          <p14:tracePt t="50902" x="1431925" y="2695575"/>
          <p14:tracePt t="50912" x="1446213" y="2716213"/>
          <p14:tracePt t="50934" x="1454150" y="2716213"/>
          <p14:tracePt t="50935" x="1454150" y="2730500"/>
          <p14:tracePt t="51012" x="1466850" y="2730500"/>
          <p14:tracePt t="51027" x="1481138" y="2744788"/>
          <p14:tracePt t="51041" x="1503363" y="2744788"/>
          <p14:tracePt t="51051" x="1517650" y="2744788"/>
          <p14:tracePt t="51138" x="1530350" y="2759075"/>
          <p14:tracePt t="51151" x="1544638" y="2759075"/>
          <p14:tracePt t="51174" x="1552575" y="2765425"/>
          <p14:tracePt t="51206" x="1566863" y="2765425"/>
          <p14:tracePt t="51240" x="1581150" y="2779713"/>
          <p14:tracePt t="51342" x="1630363" y="2779713"/>
          <p14:tracePt t="51351" x="1644650" y="2794000"/>
          <p14:tracePt t="51368" x="1651000" y="2794000"/>
          <p14:tracePt t="51408" x="1665288" y="2794000"/>
          <p14:tracePt t="51588" x="1679575" y="2794000"/>
          <p14:tracePt t="51602" x="1700213" y="2794000"/>
          <p14:tracePt t="51612" x="1714500" y="2794000"/>
          <p14:tracePt t="51621" x="1728788" y="2794000"/>
          <p14:tracePt t="51643" x="1778000" y="2794000"/>
          <p14:tracePt t="51658" x="1792288" y="2794000"/>
          <p14:tracePt t="51674" x="1798638" y="2779713"/>
          <p14:tracePt t="51679" x="1812925" y="2779713"/>
          <p14:tracePt t="51693" x="1827213" y="2779713"/>
          <p14:tracePt t="51712" x="1847850" y="2779713"/>
          <p14:tracePt t="51734" x="1862138" y="2765425"/>
          <p14:tracePt t="51747" x="1876425" y="2765425"/>
          <p14:tracePt t="63222" x="1847850" y="2759075"/>
          <p14:tracePt t="63244" x="1841500" y="2759075"/>
          <p14:tracePt t="63255" x="1827213" y="2759075"/>
          <p14:tracePt t="63274" x="1798638" y="2759075"/>
          <p14:tracePt t="63278" x="1763713" y="2759075"/>
          <p14:tracePt t="63290" x="1743075" y="2759075"/>
          <p14:tracePt t="63305" x="1714500" y="2759075"/>
          <p14:tracePt t="63309" x="1700213" y="2759075"/>
          <p14:tracePt t="63356" x="1693863" y="2759075"/>
          <p14:tracePt t="63367" x="1679575" y="2759075"/>
          <p14:tracePt t="63380" x="1651000" y="2759075"/>
          <p14:tracePt t="63391" x="1630363" y="2759075"/>
          <p14:tracePt t="63405" x="1601788" y="2759075"/>
          <p14:tracePt t="63415" x="1593850" y="2759075"/>
          <p14:tracePt t="63536" x="1552575" y="2759075"/>
          <p14:tracePt t="63547" x="1530350" y="2759075"/>
          <p14:tracePt t="63559" x="1503363" y="2759075"/>
          <p14:tracePt t="63568" x="1481138" y="2759075"/>
          <p14:tracePt t="63582" x="1466850" y="2759075"/>
          <p14:tracePt t="63781" x="1481138" y="2759075"/>
          <p14:tracePt t="63817" x="1481138" y="2765425"/>
          <p14:tracePt t="63873" x="1503363" y="2765425"/>
          <p14:tracePt t="63884" x="1517650" y="2765425"/>
          <p14:tracePt t="63898" x="1530350" y="2765425"/>
          <p14:tracePt t="63909" x="1544638" y="2779713"/>
          <p14:tracePt t="66233" x="1552575" y="2765425"/>
          <p14:tracePt t="66252" x="1581150" y="2744788"/>
          <p14:tracePt t="66262" x="1593850" y="2730500"/>
          <p14:tracePt t="66280" x="1601788" y="2709863"/>
          <p14:tracePt t="66890" x="1593850" y="2709863"/>
          <p14:tracePt t="66902" x="1581150" y="2709863"/>
          <p14:tracePt t="66924" x="1566863" y="2709863"/>
          <p14:tracePt t="66934" x="1552575" y="2716213"/>
          <p14:tracePt t="66945" x="1544638" y="2716213"/>
          <p14:tracePt t="66954" x="1517650" y="2730500"/>
          <p14:tracePt t="66966" x="1495425" y="2730500"/>
          <p14:tracePt t="66979" x="1481138" y="2730500"/>
          <p14:tracePt t="67059" x="1481138" y="2744788"/>
          <p14:tracePt t="67192" x="1495425" y="2744788"/>
          <p14:tracePt t="67217" x="1503363" y="2759075"/>
          <p14:tracePt t="67238" x="1517650" y="2765425"/>
          <p14:tracePt t="67250" x="1530350" y="2765425"/>
          <p14:tracePt t="67325" x="1544638" y="2765425"/>
          <p14:tracePt t="67341" x="1552575" y="2765425"/>
          <p14:tracePt t="67351" x="1581150" y="2765425"/>
          <p14:tracePt t="67362" x="1593850" y="2765425"/>
          <p14:tracePt t="67372" x="1601788" y="2765425"/>
          <p14:tracePt t="67386" x="1616075" y="2765425"/>
          <p14:tracePt t="67406" x="1630363" y="2765425"/>
          <p14:tracePt t="67451" x="1644650" y="2765425"/>
          <p14:tracePt t="67484" x="1651000" y="2765425"/>
          <p14:tracePt t="67538" x="1665288" y="2765425"/>
          <p14:tracePt t="67592" x="1679575" y="2765425"/>
          <p14:tracePt t="67611" x="1693863" y="2765425"/>
          <p14:tracePt t="67721" x="1700213" y="2765425"/>
          <p14:tracePt t="67733" x="1714500" y="2765425"/>
          <p14:tracePt t="67744" x="1728788" y="2765425"/>
          <p14:tracePt t="67776" x="1743075" y="2765425"/>
          <p14:tracePt t="67790" x="1749425" y="2765425"/>
          <p14:tracePt t="67810" x="1763713" y="2765425"/>
          <p14:tracePt t="67820" x="1763713" y="2759075"/>
          <p14:tracePt t="67870" x="1778000" y="2759075"/>
          <p14:tracePt t="67882" x="1792288" y="2759075"/>
          <p14:tracePt t="68082" x="1778000" y="2759075"/>
          <p14:tracePt t="68093" x="1763713" y="2759075"/>
          <p14:tracePt t="68104" x="1749425" y="2744788"/>
          <p14:tracePt t="68118" x="1743075" y="2744788"/>
          <p14:tracePt t="68127" x="1728788" y="2730500"/>
          <p14:tracePt t="68141" x="1700213" y="2730500"/>
          <p14:tracePt t="68151" x="1693863" y="2730500"/>
          <p14:tracePt t="68179" x="1665288" y="2716213"/>
          <p14:tracePt t="68196" x="1651000" y="2709863"/>
          <p14:tracePt t="68208" x="1644650" y="2709863"/>
          <p14:tracePt t="68227" x="1616075" y="2709863"/>
          <p14:tracePt t="68228" x="1601788" y="2695575"/>
          <p14:tracePt t="68238" x="1593850" y="2695575"/>
          <p14:tracePt t="68257" x="1581150" y="2695575"/>
          <p14:tracePt t="68262" x="1566863" y="2695575"/>
          <p14:tracePt t="68271" x="1552575" y="2695575"/>
          <p14:tracePt t="68296" x="1544638" y="2695575"/>
          <p14:tracePt t="68305" x="1530350" y="2681288"/>
          <p14:tracePt t="68330" x="1517650" y="2681288"/>
          <p14:tracePt t="68574" x="1495425" y="2667000"/>
          <p14:tracePt t="68577" x="1466850" y="2667000"/>
          <p14:tracePt t="68598" x="1454150" y="2667000"/>
          <p14:tracePt t="68612" x="1466850" y="2681288"/>
          <p14:tracePt t="68666" x="1454150" y="2667000"/>
          <p14:tracePt t="69024" x="1446213" y="2667000"/>
          <p14:tracePt t="69029" x="1431925" y="2667000"/>
          <p14:tracePt t="69092" x="1417638" y="2667000"/>
          <p14:tracePt t="69107" x="1397000" y="2667000"/>
          <p14:tracePt t="69138" x="1382713" y="2667000"/>
          <p14:tracePt t="69138" x="1382713" y="2681288"/>
          <p14:tracePt t="69151" x="1368425" y="2681288"/>
          <p14:tracePt t="69174" x="1354138" y="2681288"/>
          <p14:tracePt t="69191" x="1347788" y="2695575"/>
          <p14:tracePt t="69204" x="1333500" y="2695575"/>
          <p14:tracePt t="69309" x="1319213" y="2695575"/>
          <p14:tracePt t="69519" x="1319213" y="2709863"/>
          <p14:tracePt t="69534" x="1333500" y="2709863"/>
          <p14:tracePt t="69578" x="1333500" y="2695575"/>
          <p14:tracePt t="69591" x="1333500" y="2681288"/>
          <p14:tracePt t="69616" x="1354138" y="2667000"/>
          <p14:tracePt t="69623" x="1368425" y="2667000"/>
          <p14:tracePt t="69637" x="1368425" y="2681288"/>
          <p14:tracePt t="69647" x="1368425" y="2730500"/>
          <p14:tracePt t="69658" x="1333500" y="2730500"/>
          <p14:tracePt t="69677" x="1249363" y="2794000"/>
          <p14:tracePt t="70013" x="1255713" y="2779713"/>
          <p14:tracePt t="70027" x="1270000" y="2744788"/>
          <p14:tracePt t="70042" x="1347788" y="2730500"/>
          <p14:tracePt t="70059" x="1495425" y="2730500"/>
          <p14:tracePt t="70059" x="1616075" y="2730500"/>
          <p14:tracePt t="70076" x="1644650" y="2681288"/>
          <p14:tracePt t="70087" x="1644650" y="2660650"/>
          <p14:tracePt t="70093" x="1651000" y="2660650"/>
          <p14:tracePt t="70110" x="1651000" y="2646363"/>
          <p14:tracePt t="70115" x="1665288" y="2646363"/>
          <p14:tracePt t="70130" x="1665288" y="2568575"/>
          <p14:tracePt t="70217" x="1679575" y="2568575"/>
          <p14:tracePt t="70353" x="1679575" y="2582863"/>
          <p14:tracePt t="70365" x="1665288" y="2609850"/>
          <p14:tracePt t="70379" x="1651000" y="2617788"/>
          <p14:tracePt t="70395" x="1644650" y="2646363"/>
          <p14:tracePt t="70399" x="1616075" y="2646363"/>
          <p14:tracePt t="70408" x="1601788" y="2667000"/>
          <p14:tracePt t="70424" x="1601788" y="2681288"/>
          <p14:tracePt t="70435" x="1581150" y="2695575"/>
          <p14:tracePt t="70446" x="1566863" y="2695575"/>
          <p14:tracePt t="70457" x="1552575" y="2709863"/>
          <p14:tracePt t="70473" x="1552575" y="2716213"/>
          <p14:tracePt t="70486" x="1544638" y="2716213"/>
          <p14:tracePt t="70505" x="1530350" y="2730500"/>
          <p14:tracePt t="70524" x="1517650" y="2730500"/>
          <p14:tracePt t="70534" x="1503363" y="2730500"/>
          <p14:tracePt t="70554" x="1495425" y="2730500"/>
          <p14:tracePt t="70578" x="1481138" y="2730500"/>
          <p14:tracePt t="70621" x="1466850" y="2730500"/>
          <p14:tracePt t="70625" x="1446213" y="2730500"/>
          <p14:tracePt t="70635" x="1417638" y="2716213"/>
          <p14:tracePt t="70645" x="1403350" y="2716213"/>
          <p14:tracePt t="70658" x="1397000" y="2716213"/>
          <p14:tracePt t="70782" x="1397000" y="2730500"/>
          <p14:tracePt t="70840" x="1403350" y="2744788"/>
          <p14:tracePt t="70894" x="1403350" y="2759075"/>
          <p14:tracePt t="70907" x="1431925" y="2759075"/>
          <p14:tracePt t="70921" x="1446213" y="2759075"/>
          <p14:tracePt t="70926" x="1466850" y="2759075"/>
          <p14:tracePt t="70952" x="1481138" y="2765425"/>
          <p14:tracePt t="70962" x="1495425" y="2765425"/>
          <p14:tracePt t="70977" x="1503363" y="2765425"/>
          <p14:tracePt t="70992" x="1517650" y="2765425"/>
          <p14:tracePt t="71007" x="1530350" y="2765425"/>
          <p14:tracePt t="71017" x="1544638" y="2765425"/>
          <p14:tracePt t="71028" x="1552575" y="2765425"/>
          <p14:tracePt t="71046" x="1566863" y="2779713"/>
          <p14:tracePt t="71051" x="1581150" y="2779713"/>
          <p14:tracePt t="71062" x="1593850" y="2779713"/>
          <p14:tracePt t="71083" x="1601788" y="2779713"/>
          <p14:tracePt t="71099" x="1630363" y="2779713"/>
          <p14:tracePt t="71110" x="1644650" y="2779713"/>
          <p14:tracePt t="71121" x="1651000" y="2779713"/>
          <p14:tracePt t="71130" x="1679575" y="2779713"/>
          <p14:tracePt t="71142" x="1693863" y="2779713"/>
          <p14:tracePt t="71153" x="1700213" y="2779713"/>
          <p14:tracePt t="71163" x="1714500" y="2779713"/>
          <p14:tracePt t="71179" x="1728788" y="2779713"/>
          <p14:tracePt t="71189" x="1743075" y="2779713"/>
          <p14:tracePt t="71203" x="1749425" y="2779713"/>
          <p14:tracePt t="71221" x="1763713" y="2779713"/>
          <p14:tracePt t="71235" x="1778000" y="2779713"/>
          <p14:tracePt t="71244" x="1798638" y="2779713"/>
          <p14:tracePt t="71254" x="1827213" y="2779713"/>
          <p14:tracePt t="71268" x="1841500" y="2765425"/>
          <p14:tracePt t="71278" x="1847850" y="2765425"/>
          <p14:tracePt t="71288" x="1862138" y="2765425"/>
          <p14:tracePt t="71301" x="1898650" y="2765425"/>
          <p14:tracePt t="71312" x="1925638" y="2765425"/>
          <p14:tracePt t="71324" x="1947863" y="2765425"/>
          <p14:tracePt t="71335" x="1962150" y="2765425"/>
          <p14:tracePt t="71345" x="1974850" y="2765425"/>
          <p14:tracePt t="71357" x="1989138" y="2765425"/>
          <p14:tracePt t="71376" x="1997075" y="2759075"/>
          <p14:tracePt t="71387" x="2011363" y="2759075"/>
          <p14:tracePt t="71405" x="2025650" y="2759075"/>
          <p14:tracePt t="71420" x="2038350" y="2759075"/>
          <p14:tracePt t="71470" x="2046288" y="2759075"/>
          <p14:tracePt t="71484" x="2060575" y="2759075"/>
          <p14:tracePt t="71502" x="2074863" y="2759075"/>
          <p14:tracePt t="71511" x="2095500" y="2759075"/>
          <p14:tracePt t="71522" x="2124075" y="2759075"/>
          <p14:tracePt t="71544" x="2144713" y="2744788"/>
          <p14:tracePt t="71600" x="2159000" y="2744788"/>
          <p14:tracePt t="71860" x="2173288" y="2744788"/>
          <p14:tracePt t="71861" x="2193925" y="2759075"/>
          <p14:tracePt t="71874" x="2236788" y="2765425"/>
          <p14:tracePt t="71884" x="2257425" y="2779713"/>
          <p14:tracePt t="71896" x="2335213" y="2779713"/>
          <p14:tracePt t="71907" x="2355850" y="2794000"/>
          <p14:tracePt t="71925" x="2384425" y="2794000"/>
          <p14:tracePt t="71931" x="2406650" y="2794000"/>
          <p14:tracePt t="71944" x="2419350" y="2794000"/>
          <p14:tracePt t="71954" x="2433638" y="2808288"/>
          <p14:tracePt t="71965" x="2441575" y="2808288"/>
          <p14:tracePt t="71977" x="2470150" y="2808288"/>
          <p14:tracePt t="71987" x="2490788" y="2808288"/>
          <p14:tracePt t="71999" x="2519363" y="2808288"/>
          <p14:tracePt t="72011" x="2554288" y="2808288"/>
          <p14:tracePt t="72020" x="2603500" y="2808288"/>
          <p14:tracePt t="72030" x="2638425" y="2808288"/>
          <p14:tracePt t="72046" x="2667000" y="2808288"/>
          <p14:tracePt t="72054" x="2681288" y="2808288"/>
          <p14:tracePt t="72065" x="2687638" y="2808288"/>
          <p14:tracePt t="72133" x="2716213" y="2794000"/>
          <p14:tracePt t="72143" x="2736850" y="2794000"/>
          <p14:tracePt t="72153" x="2765425" y="2794000"/>
          <p14:tracePt t="72164" x="2787650" y="2808288"/>
          <p14:tracePt t="72178" x="2814638" y="2808288"/>
          <p14:tracePt t="72188" x="2828925" y="2808288"/>
          <p14:tracePt t="72199" x="2836863" y="2808288"/>
          <p14:tracePt t="72212" x="2851150" y="2808288"/>
          <p14:tracePt t="72227" x="2878138" y="2794000"/>
          <p14:tracePt t="72231" x="2900363" y="2794000"/>
          <p14:tracePt t="72246" x="2927350" y="2794000"/>
          <p14:tracePt t="72257" x="2949575" y="2794000"/>
          <p14:tracePt t="72271" x="2984500" y="2794000"/>
          <p14:tracePt t="72275" x="3013075" y="2794000"/>
          <p14:tracePt t="72294" x="3033713" y="2794000"/>
          <p14:tracePt t="72303" x="3097213" y="2794000"/>
          <p14:tracePt t="72313" x="3146425" y="2794000"/>
          <p14:tracePt t="72324" x="3217863" y="2794000"/>
          <p14:tracePt t="72337" x="3295650" y="2794000"/>
          <p14:tracePt t="72347" x="3394075" y="2794000"/>
          <p14:tracePt t="72358" x="3463925" y="2794000"/>
          <p14:tracePt t="72374" x="3562350" y="2794000"/>
          <p14:tracePt t="72377" x="3640138" y="2794000"/>
          <p14:tracePt t="72392" x="3740150" y="2794000"/>
          <p14:tracePt t="72403" x="3810000" y="2794000"/>
          <p14:tracePt t="72412" x="3873500" y="2794000"/>
          <p14:tracePt t="72423" x="3937000" y="2794000"/>
          <p14:tracePt t="72434" x="3957638" y="2794000"/>
          <p14:tracePt t="72452" x="4006850" y="2794000"/>
          <p14:tracePt t="72457" x="4057650" y="2794000"/>
          <p14:tracePt t="72471" x="4148138" y="2794000"/>
          <p14:tracePt t="72485" x="4205288" y="2794000"/>
          <p14:tracePt t="72496" x="4303713" y="2794000"/>
          <p14:tracePt t="72509" x="4395788" y="2794000"/>
          <p14:tracePt t="72515" x="4465638" y="2794000"/>
          <p14:tracePt t="72526" x="4543425" y="2794000"/>
          <p14:tracePt t="72541" x="4600575" y="2794000"/>
          <p14:tracePt t="72545" x="4641850" y="2794000"/>
          <p14:tracePt t="72560" x="4664075" y="2794000"/>
          <p14:tracePt t="72569" x="4699000" y="2794000"/>
          <p14:tracePt t="72580" x="4727575" y="2794000"/>
          <p14:tracePt t="72592" x="4776788" y="2794000"/>
          <p14:tracePt t="72602" x="4826000" y="2794000"/>
          <p14:tracePt t="72618" x="4889500" y="2779713"/>
          <p14:tracePt t="72627" x="4924425" y="2779713"/>
          <p14:tracePt t="72638" x="4959350" y="2779713"/>
          <p14:tracePt t="72652" x="4973638" y="2779713"/>
          <p14:tracePt t="72662" x="4987925" y="2779713"/>
          <p14:tracePt t="73437" x="4973638" y="2779713"/>
          <p14:tracePt t="76824" x="4973638" y="2765425"/>
          <p14:tracePt t="76856" x="4959350" y="2765425"/>
          <p14:tracePt t="76871" x="4946650" y="2765425"/>
          <p14:tracePt t="76880" x="4938713" y="2765425"/>
          <p14:tracePt t="76892" x="4924425" y="2765425"/>
          <p14:tracePt t="76903" x="4895850" y="2765425"/>
          <p14:tracePt t="76913" x="4889500" y="2765425"/>
          <p14:tracePt t="76924" x="4875213" y="2765425"/>
          <p14:tracePt t="76947" x="4860925" y="2765425"/>
          <p14:tracePt t="76957" x="4840288" y="2765425"/>
          <p14:tracePt t="76973" x="4826000" y="2765425"/>
          <p14:tracePt t="76985" x="4797425" y="2765425"/>
          <p14:tracePt t="76990" x="4791075" y="2765425"/>
          <p14:tracePt t="77004" x="4776788" y="2765425"/>
          <p14:tracePt t="77023" x="4748213" y="2765425"/>
          <p14:tracePt t="77037" x="4741863" y="2765425"/>
          <p14:tracePt t="77060" x="4713288" y="2765425"/>
          <p14:tracePt t="77069" x="4699000" y="2765425"/>
          <p14:tracePt t="77080" x="4664075" y="2765425"/>
          <p14:tracePt t="77094" x="4629150" y="2765425"/>
          <p14:tracePt t="77104" x="4578350" y="2765425"/>
          <p14:tracePt t="77113" x="4514850" y="2765425"/>
          <p14:tracePt t="77127" x="4430713" y="2779713"/>
          <p14:tracePt t="77141" x="4367213" y="2794000"/>
          <p14:tracePt t="77151" x="4283075" y="2794000"/>
          <p14:tracePt t="77162" x="4205288" y="2794000"/>
          <p14:tracePt t="77184" x="4121150" y="2794000"/>
          <p14:tracePt t="77195" x="4057650" y="2794000"/>
          <p14:tracePt t="77207" x="3922713" y="2794000"/>
          <p14:tracePt t="77217" x="3873500" y="2794000"/>
          <p14:tracePt t="77228" x="3824288" y="2794000"/>
          <p14:tracePt t="77240" x="3789363" y="2794000"/>
          <p14:tracePt t="77252" x="3760788" y="2808288"/>
          <p14:tracePt t="77263" x="3740150" y="2808288"/>
          <p14:tracePt t="77274" x="3711575" y="2808288"/>
          <p14:tracePt t="77284" x="3689350" y="2808288"/>
          <p14:tracePt t="77295" x="3676650" y="2808288"/>
          <p14:tracePt t="77305" x="3654425" y="2808288"/>
          <p14:tracePt t="77321" x="3625850" y="2808288"/>
          <p14:tracePt t="77352" x="3541713" y="2808288"/>
          <p14:tracePt t="77361" x="3429000" y="2794000"/>
          <p14:tracePt t="77372" x="3379788" y="2794000"/>
          <p14:tracePt t="77387" x="3359150" y="2794000"/>
          <p14:tracePt t="77395" x="3308350" y="2794000"/>
          <p14:tracePt t="77407" x="3281363" y="2794000"/>
          <p14:tracePt t="77417" x="3244850" y="2779713"/>
          <p14:tracePt t="77435" x="3217863" y="2779713"/>
          <p14:tracePt t="77440" x="3181350" y="2779713"/>
          <p14:tracePt t="77454" x="3146425" y="2779713"/>
          <p14:tracePt t="77463" x="3097213" y="2779713"/>
          <p14:tracePt t="77474" x="3048000" y="2779713"/>
          <p14:tracePt t="77491" x="2998788" y="2779713"/>
          <p14:tracePt t="77496" x="2963863" y="2779713"/>
          <p14:tracePt t="77512" x="2935288" y="2779713"/>
          <p14:tracePt t="77525" x="2886075" y="2794000"/>
          <p14:tracePt t="77535" x="2851150" y="2794000"/>
          <p14:tracePt t="77552" x="2800350" y="2794000"/>
          <p14:tracePt t="77563" x="2779713" y="2794000"/>
          <p14:tracePt t="77577" x="2765425" y="2794000"/>
          <p14:tracePt t="77587" x="2736850" y="2794000"/>
          <p14:tracePt t="77597" x="2730500" y="2794000"/>
          <p14:tracePt t="77612" x="2701925" y="2794000"/>
          <p14:tracePt t="77624" x="2681288" y="2794000"/>
          <p14:tracePt t="77633" x="2652713" y="2794000"/>
          <p14:tracePt t="77645" x="2617788" y="2794000"/>
          <p14:tracePt t="77657" x="2582863" y="2794000"/>
          <p14:tracePt t="77666" x="2540000" y="2794000"/>
          <p14:tracePt t="77678" x="2482850" y="2808288"/>
          <p14:tracePt t="77689" x="2419350" y="2808288"/>
          <p14:tracePt t="77703" x="2384425" y="2808288"/>
          <p14:tracePt t="77718" x="2335213" y="2808288"/>
          <p14:tracePt t="77723" x="2286000" y="2808288"/>
          <p14:tracePt t="77736" x="2222500" y="2808288"/>
          <p14:tracePt t="77747" x="2159000" y="2814638"/>
          <p14:tracePt t="77757" x="2109788" y="2814638"/>
          <p14:tracePt t="77767" x="2038350" y="2808288"/>
          <p14:tracePt t="77779" x="1974850" y="2808288"/>
          <p14:tracePt t="77789" x="1890713" y="2794000"/>
          <p14:tracePt t="77805" x="1841500" y="2794000"/>
          <p14:tracePt t="77818" x="1792288" y="2779713"/>
          <p14:tracePt t="77823" x="1749425" y="2765425"/>
          <p14:tracePt t="77834" x="1714500" y="2765425"/>
          <p14:tracePt t="77844" x="1700213" y="2765425"/>
          <p14:tracePt t="77860" x="1693863" y="2765425"/>
          <p14:tracePt t="77870" x="1693863" y="2759075"/>
          <p14:tracePt t="78193" x="1679575" y="2759075"/>
          <p14:tracePt t="78208" x="1651000" y="2759075"/>
          <p14:tracePt t="78220" x="1552575" y="2759075"/>
          <p14:tracePt t="78232" x="1503363" y="2759075"/>
          <p14:tracePt t="78242" x="1454150" y="2759075"/>
          <p14:tracePt t="78253" x="1431925" y="2759075"/>
          <p14:tracePt t="78262" x="1403350" y="2759075"/>
          <p14:tracePt t="78278" x="1397000" y="2759075"/>
          <p14:tracePt t="78284" x="1382713" y="2759075"/>
          <p14:tracePt t="78296" x="1368425" y="2759075"/>
          <p14:tracePt t="78310" x="1354138" y="2759075"/>
          <p14:tracePt t="78320" x="1347788" y="2759075"/>
          <p14:tracePt t="78345" x="1333500" y="2759075"/>
          <p14:tracePt t="78587" x="1304925" y="2730500"/>
          <p14:tracePt t="78602" x="1284288" y="2716213"/>
          <p14:tracePt t="78613" x="1270000" y="2716213"/>
          <p14:tracePt t="78826" x="1270000" y="2709863"/>
          <p14:tracePt t="97533" x="1368425" y="2730500"/>
          <p14:tracePt t="97551" x="1397000" y="2779713"/>
          <p14:tracePt t="97556" x="1333500" y="2765425"/>
          <p14:tracePt t="97575" x="1347788" y="2765425"/>
          <p14:tracePt t="97582" x="1270000" y="2794000"/>
          <p14:tracePt t="97597" x="1185863" y="2814638"/>
          <p14:tracePt t="97982" x="1171575" y="2857500"/>
          <p14:tracePt t="98007" x="1235075" y="2892425"/>
          <p14:tracePt t="98018" x="1298575" y="2892425"/>
          <p14:tracePt t="98028" x="1382713" y="2892425"/>
          <p14:tracePt t="98042" x="1530350" y="2892425"/>
          <p14:tracePt t="98053" x="1552575" y="2878138"/>
          <p14:tracePt t="98062" x="1566863" y="2843213"/>
          <p14:tracePt t="98074" x="1593850" y="2843213"/>
          <p14:tracePt t="98083" x="1616075" y="2828925"/>
          <p14:tracePt t="98108" x="1616075" y="2814638"/>
          <p14:tracePt t="98154" x="1616075" y="2808288"/>
          <p14:tracePt t="98176" x="1616075" y="2794000"/>
          <p14:tracePt t="98198" x="1616075" y="2779713"/>
          <p14:tracePt t="98300" x="1616075" y="2794000"/>
          <p14:tracePt t="98356" x="1601788" y="2779713"/>
          <p14:tracePt t="98556" x="1601788" y="2794000"/>
          <p14:tracePt t="98580" x="1601788" y="2779713"/>
          <p14:tracePt t="98592" x="1593850" y="2794000"/>
          <p14:tracePt t="98606" x="1581150" y="2794000"/>
          <p14:tracePt t="98622" x="1566863" y="2794000"/>
          <p14:tracePt t="98626" x="1530350" y="2794000"/>
          <p14:tracePt t="98651" x="1517650" y="2794000"/>
          <p14:tracePt t="98661" x="1503363" y="2808288"/>
          <p14:tracePt t="98676" x="1495425" y="2808288"/>
          <p14:tracePt t="98686" x="1481138" y="2808288"/>
          <p14:tracePt t="98695" x="1466850" y="2808288"/>
          <p14:tracePt t="98707" x="1454150" y="2814638"/>
          <p14:tracePt t="98718" x="1446213" y="2814638"/>
          <p14:tracePt t="98727" x="1431925" y="2814638"/>
          <p14:tracePt t="98737" x="1417638" y="2814638"/>
          <p14:tracePt t="98756" x="1403350" y="2828925"/>
          <p14:tracePt t="98786" x="1397000" y="2843213"/>
          <p14:tracePt t="98806" x="1382713" y="2843213"/>
          <p14:tracePt t="98820" x="1368425" y="2857500"/>
          <p14:tracePt t="98941" x="1354138" y="2857500"/>
          <p14:tracePt t="98955" x="1333500" y="2857500"/>
          <p14:tracePt t="98968" x="1304925" y="2863850"/>
          <p14:tracePt t="98975" x="1284288" y="2892425"/>
          <p14:tracePt t="98986" x="1255713" y="2892425"/>
          <p14:tracePt t="99002" x="1220788" y="2906713"/>
          <p14:tracePt t="99007" x="1200150" y="2914650"/>
          <p14:tracePt t="99023" x="1185863" y="2914650"/>
          <p14:tracePt t="99028" x="1157288" y="2927350"/>
          <p14:tracePt t="99043" x="1136650" y="2927350"/>
          <p14:tracePt t="99054" x="1108075" y="2941638"/>
          <p14:tracePt t="99073" x="1100138" y="2955925"/>
          <p14:tracePt t="99108" x="1085850" y="2955925"/>
          <p14:tracePt t="99142" x="1058863" y="2963863"/>
          <p14:tracePt t="99152" x="1050925" y="2978150"/>
          <p14:tracePt t="99175" x="1036638" y="2990850"/>
          <p14:tracePt t="99187" x="1022350" y="2990850"/>
          <p14:tracePt t="99199" x="1022350" y="3005138"/>
          <p14:tracePt t="99221" x="1009650" y="3013075"/>
          <p14:tracePt t="99255" x="1009650" y="3027363"/>
          <p14:tracePt t="99345" x="1009650" y="3041650"/>
          <p14:tracePt t="99378" x="1009650" y="3054350"/>
          <p14:tracePt t="99392" x="1009650" y="3062288"/>
          <p14:tracePt t="99411" x="1009650" y="3076575"/>
          <p14:tracePt t="99459" x="1009650" y="3090863"/>
          <p14:tracePt t="99468" x="1009650" y="3105150"/>
          <p14:tracePt t="99483" x="1009650" y="3111500"/>
          <p14:tracePt t="99503" x="1009650" y="3140075"/>
          <p14:tracePt t="99513" x="1009650" y="3154363"/>
          <p14:tracePt t="99527" x="1009650" y="3175000"/>
          <p14:tracePt t="99536" x="1009650" y="3189288"/>
          <p14:tracePt t="99546" x="1009650" y="3203575"/>
          <p14:tracePt t="99561" x="1009650" y="3209925"/>
          <p14:tracePt t="99570" x="1009650" y="3224213"/>
          <p14:tracePt t="99582" x="1009650" y="3238500"/>
          <p14:tracePt t="99598" x="1009650" y="3252788"/>
          <p14:tracePt t="99641" x="1009650" y="3259138"/>
          <p14:tracePt t="99641" x="1022350" y="3259138"/>
          <p14:tracePt t="100198" x="1022350" y="3273425"/>
          <p14:tracePt t="104732" x="1050925" y="3252788"/>
          <p14:tracePt t="104733" x="1073150" y="3189288"/>
          <p14:tracePt t="104753" x="1149350" y="3090863"/>
          <p14:tracePt t="104759" x="1206500" y="3027363"/>
          <p14:tracePt t="104771" x="1235075" y="3013075"/>
          <p14:tracePt t="104777" x="1270000" y="2990850"/>
          <p14:tracePt t="104791" x="1298575" y="2963863"/>
          <p14:tracePt t="104801" x="1319213" y="2927350"/>
          <p14:tracePt t="104812" x="1347788" y="2914650"/>
          <p14:tracePt t="104823" x="1382713" y="2892425"/>
          <p14:tracePt t="104834" x="1403350" y="2892425"/>
          <p14:tracePt t="104852" x="1431925" y="2863850"/>
          <p14:tracePt t="104856" x="1454150" y="2857500"/>
          <p14:tracePt t="104868" x="1481138" y="2843213"/>
          <p14:tracePt t="104885" x="1495425" y="2843213"/>
          <p14:tracePt t="104895" x="1544638" y="2814638"/>
          <p14:tracePt t="104907" x="1566863" y="2794000"/>
          <p14:tracePt t="104912" x="1601788" y="2779713"/>
          <p14:tracePt t="104927" x="1644650" y="2744788"/>
          <p14:tracePt t="104936" x="1665288" y="2716213"/>
          <p14:tracePt t="104952" x="1714500" y="2681288"/>
          <p14:tracePt t="104957" x="1743075" y="2667000"/>
          <p14:tracePt t="104976" x="1763713" y="2660650"/>
          <p14:tracePt t="105070" x="1763713" y="2667000"/>
          <p14:tracePt t="105083" x="1749425" y="2660650"/>
          <p14:tracePt t="105115" x="1749425" y="2667000"/>
          <p14:tracePt t="105158" x="1749425" y="2681288"/>
          <p14:tracePt t="105240" x="1763713" y="2681288"/>
          <p14:tracePt t="105253" x="1792288" y="2695575"/>
          <p14:tracePt t="105263" x="1812925" y="2695575"/>
          <p14:tracePt t="105276" x="1876425" y="2709863"/>
          <p14:tracePt t="105288" x="1911350" y="2716213"/>
          <p14:tracePt t="105299" x="1989138" y="2730500"/>
          <p14:tracePt t="105310" x="2038350" y="2730500"/>
          <p14:tracePt t="105320" x="2089150" y="2730500"/>
          <p14:tracePt t="105332" x="2095500" y="2744788"/>
          <p14:tracePt t="105343" x="2109788" y="2744788"/>
          <p14:tracePt t="105666" x="2124075" y="2744788"/>
          <p14:tracePt t="105691" x="2144713" y="2765425"/>
          <p14:tracePt t="105702" x="2173288" y="2765425"/>
          <p14:tracePt t="105711" x="2187575" y="2779713"/>
          <p14:tracePt t="105729" x="2222500" y="2794000"/>
          <p14:tracePt t="105734" x="2257425" y="2814638"/>
          <p14:tracePt t="105749" x="2286000" y="2814638"/>
          <p14:tracePt t="105761" x="2306638" y="2828925"/>
          <p14:tracePt t="105771" x="2335213" y="2828925"/>
          <p14:tracePt t="105782" x="2355850" y="2843213"/>
          <p14:tracePt t="105797" x="2384425" y="2843213"/>
          <p14:tracePt t="105802" x="2392363" y="2843213"/>
          <p14:tracePt t="105813" x="2406650" y="2843213"/>
          <p14:tracePt t="105827" x="2419350" y="2843213"/>
          <p14:tracePt t="105836" x="2455863" y="2857500"/>
          <p14:tracePt t="105852" x="2505075" y="2857500"/>
          <p14:tracePt t="105862" x="2582863" y="2857500"/>
          <p14:tracePt t="105872" x="2632075" y="2857500"/>
          <p14:tracePt t="105882" x="2701925" y="2857500"/>
          <p14:tracePt t="105899" x="2787650" y="2857500"/>
          <p14:tracePt t="105904" x="2863850" y="2857500"/>
          <p14:tracePt t="105915" x="2949575" y="2857500"/>
          <p14:tracePt t="105928" x="3013075" y="2857500"/>
          <p14:tracePt t="105944" x="3111500" y="2857500"/>
          <p14:tracePt t="105948" x="3195638" y="2857500"/>
          <p14:tracePt t="105961" x="3330575" y="2863850"/>
          <p14:tracePt t="105976" x="3414713" y="2863850"/>
          <p14:tracePt t="105986" x="3527425" y="2878138"/>
          <p14:tracePt t="106002" x="3613150" y="2878138"/>
          <p14:tracePt t="106007" x="3711575" y="2878138"/>
          <p14:tracePt t="106016" x="3789363" y="2892425"/>
          <p14:tracePt t="106028" x="3852863" y="2892425"/>
          <p14:tracePt t="106040" x="3922713" y="2906713"/>
          <p14:tracePt t="106058" x="3951288" y="2906713"/>
          <p14:tracePt t="106063" x="4035425" y="2914650"/>
          <p14:tracePt t="106074" x="4084638" y="2927350"/>
          <p14:tracePt t="106090" x="4170363" y="2941638"/>
          <p14:tracePt t="106095" x="4219575" y="2955925"/>
          <p14:tracePt t="106104" x="4332288" y="2963863"/>
          <p14:tracePt t="106118" x="4395788" y="3005138"/>
          <p14:tracePt t="106128" x="4479925" y="3027363"/>
          <p14:tracePt t="106141" x="4614863" y="3105150"/>
          <p14:tracePt t="106152" x="4678363" y="3160713"/>
          <p14:tracePt t="106161" x="4776788" y="3209925"/>
          <p14:tracePt t="106176" x="4826000" y="3273425"/>
          <p14:tracePt t="106187" x="4924425" y="3359150"/>
          <p14:tracePt t="106196" x="4973638" y="3408363"/>
          <p14:tracePt t="106208" x="5108575" y="3506788"/>
          <p14:tracePt t="106223" x="5172075" y="3570288"/>
          <p14:tracePt t="106235" x="5270500" y="3619500"/>
          <p14:tracePt t="106240" x="5305425" y="3668713"/>
          <p14:tracePt t="106252" x="5354638" y="3703638"/>
          <p14:tracePt t="106262" x="5383213" y="3717925"/>
          <p14:tracePt t="106274" x="5391150" y="3732213"/>
          <p14:tracePt t="106290" x="5403850" y="3732213"/>
          <p14:tracePt t="106310" x="5403850" y="3746500"/>
          <p14:tracePt t="106320" x="5418138" y="3746500"/>
          <p14:tracePt t="106335" x="5432425" y="3752850"/>
          <p14:tracePt t="106344" x="5440363" y="3767138"/>
          <p14:tracePt t="106354" x="5454650" y="3767138"/>
          <p14:tracePt t="106366" x="5467350" y="3767138"/>
          <p14:tracePt t="106380" x="5467350" y="3781425"/>
          <p14:tracePt t="106466" x="5489575" y="3795713"/>
          <p14:tracePt t="106482" x="5530850" y="3830638"/>
          <p14:tracePt t="106487" x="5567363" y="3844925"/>
          <p14:tracePt t="106501" x="5588000" y="3852863"/>
          <p14:tracePt t="106512" x="5630863" y="3867150"/>
          <p14:tracePt t="106526" x="5651500" y="3894138"/>
          <p14:tracePt t="106536" x="5700713" y="3930650"/>
          <p14:tracePt t="106547" x="5735638" y="3943350"/>
          <p14:tracePt t="106557" x="5764213" y="3951288"/>
          <p14:tracePt t="106573" x="5784850" y="3965575"/>
          <p14:tracePt t="106577" x="5799138" y="3965575"/>
          <p14:tracePt t="106591" x="5799138" y="3979863"/>
          <p14:tracePt t="106602" x="5813425" y="3994150"/>
          <p14:tracePt t="106611" x="5827713" y="3994150"/>
          <p14:tracePt t="106623" x="5835650" y="3994150"/>
          <p14:tracePt t="106674" x="5835650" y="4000500"/>
          <p14:tracePt t="106891" x="5862638" y="4043363"/>
          <p14:tracePt t="106896" x="5884863" y="4064000"/>
          <p14:tracePt t="106909" x="5962650" y="4176713"/>
          <p14:tracePt t="106924" x="6011863" y="4225925"/>
          <p14:tracePt t="106935" x="6081713" y="4297363"/>
          <p14:tracePt t="106940" x="6130925" y="4346575"/>
          <p14:tracePt t="106950" x="6208713" y="4410075"/>
          <p14:tracePt t="106962" x="6257925" y="4473575"/>
          <p14:tracePt t="106978" x="6292850" y="4537075"/>
          <p14:tracePt t="106994" x="6329363" y="4586288"/>
          <p14:tracePt t="107010" x="6343650" y="4606925"/>
          <p14:tracePt t="107015" x="6343650" y="4621213"/>
          <p14:tracePt t="107133" x="6315075" y="4621213"/>
          <p14:tracePt t="107143" x="6280150" y="4606925"/>
          <p14:tracePt t="107153" x="6257925" y="4600575"/>
          <p14:tracePt t="107252" x="6243638" y="4606925"/>
          <p14:tracePt t="107263" x="6194425" y="4705350"/>
          <p14:tracePt t="107278" x="6165850" y="4883150"/>
          <p14:tracePt t="107294" x="6130925" y="5094288"/>
          <p14:tracePt t="107299" x="6130925" y="5376863"/>
          <p14:tracePt t="107311" x="6116638" y="5524500"/>
          <p14:tracePt t="107322" x="6110288" y="5686425"/>
          <p14:tracePt t="107335" x="6110288" y="5743575"/>
          <p14:tracePt t="107345" x="6096000" y="5792788"/>
          <p14:tracePt t="107357" x="6096000" y="5821363"/>
          <p14:tracePt t="107367" x="6096000" y="5835650"/>
          <p14:tracePt t="107378" x="6096000" y="5842000"/>
          <p14:tracePt t="107403" x="6081713" y="5842000"/>
          <p14:tracePt t="107413" x="6081713" y="5856288"/>
          <p14:tracePt t="107436" x="6075363" y="5856288"/>
          <p14:tracePt t="107483" x="6061075" y="5856288"/>
          <p14:tracePt t="107488" x="6032500" y="5856288"/>
          <p14:tracePt t="107625" x="6032500" y="5842000"/>
          <p14:tracePt t="107634" x="6011863" y="5842000"/>
          <p14:tracePt t="107653" x="5997575" y="5835650"/>
          <p14:tracePt t="107657" x="5975350" y="5821363"/>
          <p14:tracePt t="107676" x="5948363" y="5807075"/>
          <p14:tracePt t="107680" x="5911850" y="5784850"/>
          <p14:tracePt t="107691" x="5884863" y="5757863"/>
          <p14:tracePt t="107702" x="5848350" y="5735638"/>
          <p14:tracePt t="107718" x="5827713" y="5708650"/>
          <p14:tracePt t="107727" x="5749925" y="5657850"/>
          <p14:tracePt t="107744" x="5715000" y="5645150"/>
          <p14:tracePt t="107748" x="5665788" y="5594350"/>
          <p14:tracePt t="107762" x="5630863" y="5588000"/>
          <p14:tracePt t="107773" x="5581650" y="5545138"/>
          <p14:tracePt t="107783" x="5518150" y="5510213"/>
          <p14:tracePt t="107795" x="5467350" y="5475288"/>
          <p14:tracePt t="107807" x="5418138" y="5446713"/>
          <p14:tracePt t="107821" x="5391150" y="5411788"/>
          <p14:tracePt t="107825" x="5305425" y="5362575"/>
          <p14:tracePt t="107838" x="5207000" y="5313363"/>
          <p14:tracePt t="107856" x="5022850" y="5241925"/>
          <p14:tracePt t="107861" x="4910138" y="5178425"/>
          <p14:tracePt t="107871" x="4741863" y="5100638"/>
          <p14:tracePt t="107886" x="4641850" y="5045075"/>
          <p14:tracePt t="107901" x="4514850" y="4995863"/>
          <p14:tracePt t="107906" x="4451350" y="4953000"/>
          <p14:tracePt t="107916" x="4395788" y="4946650"/>
          <p14:tracePt t="107928" x="4367213" y="4918075"/>
          <p14:tracePt t="107941" x="4352925" y="4918075"/>
          <p14:tracePt t="107952" x="4332288" y="4903788"/>
          <p14:tracePt t="107962" x="4318000" y="4895850"/>
          <p14:tracePt t="107977" x="4303713" y="4895850"/>
          <p14:tracePt t="108121" x="4318000" y="4895850"/>
          <p14:tracePt t="108133" x="4346575" y="4903788"/>
          <p14:tracePt t="108144" x="4381500" y="4903788"/>
          <p14:tracePt t="108157" x="4416425" y="4918075"/>
          <p14:tracePt t="108168" x="4451350" y="4932363"/>
          <p14:tracePt t="108177" x="4494213" y="4932363"/>
          <p14:tracePt t="108188" x="4529138" y="4932363"/>
          <p14:tracePt t="108201" x="4565650" y="4946650"/>
          <p14:tracePt t="108212" x="4600575" y="4946650"/>
          <p14:tracePt t="108224" x="4614863" y="4946650"/>
          <p14:tracePt t="108244" x="4629150" y="4946650"/>
          <p14:tracePt t="108254" x="4641850" y="4946650"/>
          <p14:tracePt t="108273" x="4649788" y="4946650"/>
          <p14:tracePt t="108467" x="4649788" y="4932363"/>
          <p14:tracePt t="108467" x="4649788" y="4903788"/>
          <p14:tracePt t="108483" x="4664075" y="4846638"/>
          <p14:tracePt t="108493" x="4664075" y="4768850"/>
          <p14:tracePt t="108503" x="4678363" y="4733925"/>
          <p14:tracePt t="108513" x="4678363" y="4719638"/>
          <p14:tracePt t="108524" x="4678363" y="4705350"/>
          <p14:tracePt t="108537" x="4678363" y="4699000"/>
          <p14:tracePt t="108552" x="4678363" y="4684713"/>
          <p14:tracePt t="108628" x="4678363" y="4670425"/>
          <p14:tracePt t="108770" x="4699000" y="4670425"/>
          <p14:tracePt t="108785" x="4727575" y="4670425"/>
          <p14:tracePt t="108795" x="4741863" y="4656138"/>
          <p14:tracePt t="108997" x="4741863" y="4621213"/>
          <p14:tracePt t="109013" x="4741863" y="4606925"/>
          <p14:tracePt t="109028" x="4741863" y="4586288"/>
          <p14:tracePt t="109033" x="4727575" y="4543425"/>
          <p14:tracePt t="109043" x="4699000" y="4522788"/>
          <p14:tracePt t="109054" x="4678363" y="4459288"/>
          <p14:tracePt t="109066" x="4592638" y="4346575"/>
          <p14:tracePt t="109082" x="4479925" y="4240213"/>
          <p14:tracePt t="109086" x="4268788" y="4049713"/>
          <p14:tracePt t="109099" x="4098925" y="3916363"/>
          <p14:tracePt t="109109" x="3852863" y="3752850"/>
          <p14:tracePt t="109120" x="3541713" y="3570288"/>
          <p14:tracePt t="109132" x="3308350" y="3408363"/>
          <p14:tracePt t="109142" x="3013075" y="3252788"/>
          <p14:tracePt t="109155" x="2751138" y="3105150"/>
          <p14:tracePt t="109168" x="2433638" y="2963863"/>
          <p14:tracePt t="109179" x="2236788" y="2878138"/>
          <p14:tracePt t="109193" x="2011363" y="2808288"/>
          <p14:tracePt t="109203" x="1847850" y="2759075"/>
          <p14:tracePt t="109215" x="1693863" y="2709863"/>
          <p14:tracePt t="109226" x="1593850" y="2695575"/>
          <p14:tracePt t="109237" x="1544638" y="2681288"/>
          <p14:tracePt t="109249" x="1503363" y="2667000"/>
          <p14:tracePt t="109265" x="1481138" y="2667000"/>
          <p14:tracePt t="109265" x="1454150" y="2667000"/>
          <p14:tracePt t="109282" x="1446213" y="2660650"/>
          <p14:tracePt t="109294" x="1417638" y="2646363"/>
          <p14:tracePt t="109299" x="1397000" y="2646363"/>
          <p14:tracePt t="109310" x="1354138" y="2632075"/>
          <p14:tracePt t="109326" x="1319213" y="2617788"/>
          <p14:tracePt t="109336" x="1255713" y="2597150"/>
          <p14:tracePt t="109346" x="1220788" y="2582863"/>
          <p14:tracePt t="109360" x="1206500" y="2560638"/>
          <p14:tracePt t="109370" x="1185863" y="2546350"/>
          <p14:tracePt t="109469" x="1200150" y="2546350"/>
          <p14:tracePt t="109482" x="1255713" y="2560638"/>
          <p14:tracePt t="109493" x="1333500" y="2582863"/>
          <p14:tracePt t="109504" x="1403350" y="2617788"/>
          <p14:tracePt t="109516" x="1517650" y="2646363"/>
          <p14:tracePt t="109532" x="1581150" y="2667000"/>
          <p14:tracePt t="109536" x="1679575" y="2709863"/>
          <p14:tracePt t="109549" x="1763713" y="2716213"/>
          <p14:tracePt t="109558" x="1890713" y="2744788"/>
          <p14:tracePt t="109571" x="1947863" y="2759075"/>
          <p14:tracePt t="109582" x="2011363" y="2759075"/>
          <p14:tracePt t="109596" x="2089150" y="2765425"/>
          <p14:tracePt t="109609" x="2138363" y="2779713"/>
          <p14:tracePt t="109619" x="2173288" y="2779713"/>
          <p14:tracePt t="109632" x="2208213" y="2794000"/>
          <p14:tracePt t="109642" x="2271713" y="2794000"/>
          <p14:tracePt t="109653" x="2320925" y="2808288"/>
          <p14:tracePt t="109665" x="2419350" y="2828925"/>
          <p14:tracePt t="109676" x="2519363" y="2857500"/>
          <p14:tracePt t="109682" x="2638425" y="2863850"/>
          <p14:tracePt t="109693" x="2765425" y="2906713"/>
          <p14:tracePt t="109710" x="2878138" y="2914650"/>
          <p14:tracePt t="109721" x="2984500" y="2955925"/>
          <p14:tracePt t="109727" x="3068638" y="2963863"/>
          <p14:tracePt t="109744" x="3209925" y="3027363"/>
          <p14:tracePt t="109754" x="3308350" y="3054350"/>
          <p14:tracePt t="109765" x="3429000" y="3105150"/>
          <p14:tracePt t="109776" x="3513138" y="3140075"/>
          <p14:tracePt t="109787" x="3625850" y="3209925"/>
          <p14:tracePt t="109798" x="3703638" y="3252788"/>
          <p14:tracePt t="109810" x="3810000" y="3322638"/>
          <p14:tracePt t="109820" x="3873500" y="3371850"/>
          <p14:tracePt t="109833" x="3937000" y="3408363"/>
          <p14:tracePt t="109849" x="4006850" y="3449638"/>
          <p14:tracePt t="109852" x="4049713" y="3471863"/>
          <p14:tracePt t="109863" x="4070350" y="3498850"/>
          <p14:tracePt t="109942" x="4084638" y="3498850"/>
          <p14:tracePt t="109964" x="4070350" y="3521075"/>
          <p14:tracePt t="109978" x="4057650" y="3556000"/>
          <p14:tracePt t="109994" x="4057650" y="3605213"/>
          <p14:tracePt t="109999" x="4057650" y="3648075"/>
          <p14:tracePt t="110008" x="4035425" y="3703638"/>
          <p14:tracePt t="110019" x="4021138" y="3795713"/>
          <p14:tracePt t="110035" x="4021138" y="3879850"/>
          <p14:tracePt t="110046" x="4006850" y="3894138"/>
          <p14:tracePt t="110058" x="3937000" y="3867150"/>
          <p14:tracePt t="110751" x="4000500" y="3879850"/>
          <p14:tracePt t="110766" x="4106863" y="3879850"/>
          <p14:tracePt t="110776" x="4197350" y="3894138"/>
          <p14:tracePt t="110788" x="4283075" y="3894138"/>
          <p14:tracePt t="110802" x="4430713" y="3894138"/>
          <p14:tracePt t="110807" x="4451350" y="3879850"/>
          <p14:tracePt t="110820" x="4502150" y="3867150"/>
          <p14:tracePt t="110835" x="4529138" y="3867150"/>
          <p14:tracePt t="110855" x="4565650" y="3879850"/>
          <p14:tracePt t="110866" x="4578350" y="3879850"/>
          <p14:tracePt t="110876" x="4600575" y="3879850"/>
          <p14:tracePt t="110887" x="4629150" y="3879850"/>
          <p14:tracePt t="110898" x="4649788" y="3879850"/>
          <p14:tracePt t="110908" x="4692650" y="3894138"/>
          <p14:tracePt t="110921" x="4776788" y="3894138"/>
          <p14:tracePt t="110932" x="4840288" y="3894138"/>
          <p14:tracePt t="110947" x="4924425" y="3902075"/>
          <p14:tracePt t="110960" x="5010150" y="3916363"/>
          <p14:tracePt t="110964" x="5073650" y="3930650"/>
          <p14:tracePt t="110982" x="5137150" y="3943350"/>
          <p14:tracePt t="110993" x="5157788" y="3965575"/>
          <p14:tracePt t="110998" x="5192713" y="3994150"/>
          <p14:tracePt t="111015" x="5207000" y="4000500"/>
          <p14:tracePt t="111026" x="5235575" y="4014788"/>
          <p14:tracePt t="111031" x="5241925" y="4029075"/>
          <p14:tracePt t="111046" x="5270500" y="4043363"/>
          <p14:tracePt t="111055" x="5284788" y="4049713"/>
          <p14:tracePt t="111067" x="5291138" y="4064000"/>
          <p14:tracePt t="111077" x="5319713" y="4078288"/>
          <p14:tracePt t="111094" x="5334000" y="4113213"/>
          <p14:tracePt t="111105" x="5368925" y="4127500"/>
          <p14:tracePt t="111115" x="5391150" y="4148138"/>
          <p14:tracePt t="111126" x="5440363" y="4191000"/>
          <p14:tracePt t="111137" x="5467350" y="4211638"/>
          <p14:tracePt t="111149" x="5503863" y="4248150"/>
          <p14:tracePt t="111160" x="5538788" y="4289425"/>
          <p14:tracePt t="111176" x="5581650" y="4297363"/>
          <p14:tracePt t="111181" x="5602288" y="4311650"/>
          <p14:tracePt t="111197" x="5616575" y="4338638"/>
          <p14:tracePt t="111201" x="5630863" y="4346575"/>
          <p14:tracePt t="111213" x="5637213" y="4346575"/>
          <p14:tracePt t="111228" x="5637213" y="4360863"/>
          <p14:tracePt t="111236" x="5651500" y="4375150"/>
          <p14:tracePt t="111250" x="5665788" y="4387850"/>
          <p14:tracePt t="111261" x="5680075" y="4395788"/>
          <p14:tracePt t="111272" x="5686425" y="4410075"/>
          <p14:tracePt t="111282" x="5700713" y="4410075"/>
          <p14:tracePt t="111291" x="5715000" y="4424363"/>
          <p14:tracePt t="111306" x="5715000" y="4438650"/>
          <p14:tracePt t="111317" x="5729288" y="4438650"/>
          <p14:tracePt t="111395" x="5729288" y="4445000"/>
          <p14:tracePt t="111661" x="5735638" y="4445000"/>
          <p14:tracePt t="114296" x="5735638" y="4395788"/>
          <p14:tracePt t="114318" x="5735638" y="4387850"/>
          <p14:tracePt t="114318" x="5729288" y="4360863"/>
          <p14:tracePt t="114335" x="5729288" y="4338638"/>
          <p14:tracePt t="114340" x="5715000" y="4311650"/>
          <p14:tracePt t="114351" x="5715000" y="4289425"/>
          <p14:tracePt t="114362" x="5715000" y="4248150"/>
          <p14:tracePt t="114381" x="5700713" y="4211638"/>
          <p14:tracePt t="114384" x="5700713" y="4197350"/>
          <p14:tracePt t="114400" x="5700713" y="4176713"/>
          <p14:tracePt t="114412" x="5700713" y="4162425"/>
          <p14:tracePt t="114422" x="5700713" y="4148138"/>
          <p14:tracePt t="114721" x="5715000" y="4162425"/>
          <p14:tracePt t="114726" x="5729288" y="4191000"/>
          <p14:tracePt t="114738" x="5735638" y="4225925"/>
          <p14:tracePt t="114753" x="5735638" y="4260850"/>
          <p14:tracePt t="114762" x="5749925" y="4338638"/>
          <p14:tracePt t="114767" x="5764213" y="4395788"/>
          <p14:tracePt t="114782" x="5784850" y="4494213"/>
          <p14:tracePt t="114793" x="5784850" y="4557713"/>
          <p14:tracePt t="114803" x="5784850" y="4635500"/>
          <p14:tracePt t="114813" x="5799138" y="4684713"/>
          <p14:tracePt t="114828" x="5799138" y="4733925"/>
          <p14:tracePt t="114837" x="5799138" y="4768850"/>
          <p14:tracePt t="114849" x="5799138" y="4805363"/>
          <p14:tracePt t="114865" x="5799138" y="4819650"/>
          <p14:tracePt t="114882" x="5799138" y="4832350"/>
          <p14:tracePt t="114990" x="5778500" y="4832350"/>
          <p14:tracePt t="114995" x="5749925" y="4832350"/>
          <p14:tracePt t="115005" x="5735638" y="4846638"/>
          <p14:tracePt t="115016" x="5715000" y="4846638"/>
          <p14:tracePt t="115032" x="5686425" y="4868863"/>
          <p14:tracePt t="115042" x="5637213" y="4883150"/>
          <p14:tracePt t="115053" x="5616575" y="4895850"/>
          <p14:tracePt t="115063" x="5581650" y="4918075"/>
          <p14:tracePt t="115073" x="5567363" y="4953000"/>
          <p14:tracePt t="115087" x="5530850" y="4995863"/>
          <p14:tracePt t="115101" x="5518150" y="5016500"/>
          <p14:tracePt t="115106" x="5489575" y="5051425"/>
          <p14:tracePt t="115116" x="5481638" y="5065713"/>
          <p14:tracePt t="115127" x="5467350" y="5100638"/>
          <p14:tracePt t="115142" x="5454650" y="5114925"/>
          <p14:tracePt t="115152" x="5440363" y="5129213"/>
          <p14:tracePt t="115162" x="5418138" y="5164138"/>
          <p14:tracePt t="115177" x="5403850" y="5178425"/>
          <p14:tracePt t="115188" x="5383213" y="5200650"/>
          <p14:tracePt t="115202" x="5383213" y="5213350"/>
          <p14:tracePt t="115207" x="5368925" y="5227638"/>
          <p14:tracePt t="115220" x="5368925" y="5241925"/>
          <p14:tracePt t="115251" x="5354638" y="5241925"/>
          <p14:tracePt t="115388" x="5334000" y="5241925"/>
          <p14:tracePt t="115398" x="5305425" y="5227638"/>
          <p14:tracePt t="115413" x="5284788" y="5213350"/>
          <p14:tracePt t="115423" x="5241925" y="5200650"/>
          <p14:tracePt t="115433" x="5221288" y="5200650"/>
          <p14:tracePt t="115446" x="5192713" y="5192713"/>
          <p14:tracePt t="115457" x="5157788" y="5192713"/>
          <p14:tracePt t="115466" x="5157788" y="5178425"/>
          <p14:tracePt t="115534" x="5143500" y="5178425"/>
          <p14:tracePt t="115543" x="5143500" y="5164138"/>
          <p14:tracePt t="115560" x="5137150" y="5164138"/>
          <p14:tracePt t="115566" x="5122863" y="5149850"/>
          <p14:tracePt t="115577" x="5086350" y="5149850"/>
          <p14:tracePt t="115593" x="5073650" y="5143500"/>
          <p14:tracePt t="115604" x="5045075" y="5143500"/>
          <p14:tracePt t="115615" x="5037138" y="5143500"/>
          <p14:tracePt t="115626" x="5022850" y="5129213"/>
          <p14:tracePt t="115637" x="5010150" y="5129213"/>
          <p14:tracePt t="115656" x="4987925" y="5129213"/>
          <p14:tracePt t="115667" x="4973638" y="5114925"/>
          <p14:tracePt t="115682" x="4946650" y="5114925"/>
          <p14:tracePt t="115695" x="4924425" y="5114925"/>
          <p14:tracePt t="115704" x="4889500" y="5100638"/>
          <p14:tracePt t="115716" x="4846638" y="5094288"/>
          <p14:tracePt t="115731" x="4791075" y="5080000"/>
          <p14:tracePt t="115735" x="4741863" y="5051425"/>
          <p14:tracePt t="115749" x="4678363" y="5045075"/>
          <p14:tracePt t="115759" x="4592638" y="5002213"/>
          <p14:tracePt t="115770" x="4529138" y="4981575"/>
          <p14:tracePt t="115782" x="4451350" y="4953000"/>
          <p14:tracePt t="115802" x="4416425" y="4946650"/>
          <p14:tracePt t="115802" x="4402138" y="4932363"/>
          <p14:tracePt t="115813" x="4395788" y="4932363"/>
          <p14:tracePt t="115827" x="4381500" y="4932363"/>
          <p14:tracePt t="115837" x="4381500" y="4918075"/>
          <p14:tracePt t="116063" x="4395788" y="4918075"/>
          <p14:tracePt t="116084" x="4395788" y="4932363"/>
          <p14:tracePt t="116098" x="4402138" y="4932363"/>
          <p14:tracePt t="116109" x="4430713" y="4932363"/>
          <p14:tracePt t="116120" x="4451350" y="4932363"/>
          <p14:tracePt t="116129" x="4494213" y="4932363"/>
          <p14:tracePt t="116145" x="4514850" y="4932363"/>
          <p14:tracePt t="116154" x="4543425" y="4932363"/>
          <p14:tracePt t="116165" x="4578350" y="4932363"/>
          <p14:tracePt t="116176" x="4614863" y="4932363"/>
          <p14:tracePt t="116185" x="4641850" y="4932363"/>
          <p14:tracePt t="116196" x="4664075" y="4932363"/>
          <p14:tracePt t="116211" x="4678363" y="4932363"/>
          <p14:tracePt t="116220" x="4692650" y="4932363"/>
          <p14:tracePt t="116232" x="4699000" y="4932363"/>
          <p14:tracePt t="116248" x="4713288" y="4932363"/>
          <p14:tracePt t="116253" x="4748213" y="4932363"/>
          <p14:tracePt t="116297" x="4762500" y="4932363"/>
          <p14:tracePt t="116318" x="4776788" y="4932363"/>
          <p14:tracePt t="116344" x="4791075" y="4932363"/>
          <p14:tracePt t="118504" x="4791075" y="4946650"/>
          <p14:tracePt t="118521" x="4791075" y="4967288"/>
          <p14:tracePt t="118542" x="4791075" y="4995863"/>
          <p14:tracePt t="118560" x="4797425" y="4995863"/>
          <p14:tracePt t="118754" x="4797425" y="4981575"/>
          <p14:tracePt t="119484" x="4797425" y="4967288"/>
          <p14:tracePt t="122623" x="4791075" y="4967288"/>
          <p14:tracePt t="122642" x="4776788" y="4953000"/>
          <p14:tracePt t="122643" x="4748213" y="4946650"/>
          <p14:tracePt t="122654" x="4727575" y="4932363"/>
          <p14:tracePt t="122665" x="4699000" y="4918075"/>
          <p14:tracePt t="122689" x="4678363" y="4903788"/>
          <p14:tracePt t="137380" x="4664075" y="4895850"/>
          <p14:tracePt t="137386" x="4649788" y="4883150"/>
          <p14:tracePt t="137405" x="4551363" y="4846638"/>
          <p14:tracePt t="137416" x="4543425" y="4846638"/>
          <p14:tracePt t="137427" x="4529138" y="4846638"/>
          <p14:tracePt t="138809" x="4529138" y="4819650"/>
          <p14:tracePt t="138827" x="4514850" y="4797425"/>
          <p14:tracePt t="138841" x="4514850" y="4756150"/>
          <p14:tracePt t="138850" x="4502150" y="4733925"/>
          <p14:tracePt t="138855" x="4502150" y="4705350"/>
          <p14:tracePt t="138866" x="4502150" y="4699000"/>
          <p14:tracePt t="138882" x="4502150" y="4684713"/>
          <p14:tracePt t="138892" x="4514850" y="4656138"/>
          <p14:tracePt t="138903" x="4529138" y="4649788"/>
          <p14:tracePt t="138915" x="4543425" y="4635500"/>
          <p14:tracePt t="138925" x="4592638" y="4606925"/>
          <p14:tracePt t="138936" x="4629150" y="4572000"/>
          <p14:tracePt t="138948" x="4692650" y="4557713"/>
          <p14:tracePt t="138958" x="4762500" y="4537075"/>
          <p14:tracePt t="138976" x="4826000" y="4508500"/>
          <p14:tracePt t="138985" x="4846638" y="4494213"/>
          <p14:tracePt t="138993" x="4860925" y="4473575"/>
          <p14:tracePt t="139005" x="4860925" y="4459288"/>
          <p14:tracePt t="139015" x="4889500" y="4459288"/>
          <p14:tracePt t="139026" x="4889500" y="4473575"/>
          <p14:tracePt t="139036" x="4889500" y="4522788"/>
          <p14:tracePt t="139282" x="4889500" y="4494213"/>
          <p14:tracePt t="139292" x="5094288" y="4494213"/>
          <p14:tracePt t="139310" x="5192713" y="4494213"/>
          <p14:tracePt t="139320" x="5207000" y="4494213"/>
          <p14:tracePt t="139332" x="5186363" y="4487863"/>
          <p14:tracePt t="139343" x="5143500" y="4445000"/>
          <p14:tracePt t="139354" x="5086350" y="4424363"/>
          <p14:tracePt t="139366" x="5022850" y="4410075"/>
          <p14:tracePt t="139376" x="4959350" y="4395788"/>
          <p14:tracePt t="139387" x="4889500" y="4395788"/>
          <p14:tracePt t="139554" x="4889500" y="4410075"/>
          <p14:tracePt t="139565" x="4895850" y="4410075"/>
          <p14:tracePt t="139576" x="4910138" y="4424363"/>
          <p14:tracePt t="139586" x="4924425" y="4438650"/>
          <p14:tracePt t="139599" x="4938713" y="4445000"/>
          <p14:tracePt t="139609" x="4959350" y="4459288"/>
          <p14:tracePt t="139620" x="4959350" y="4445000"/>
          <p14:tracePt t="139632" x="4987925" y="4459288"/>
          <p14:tracePt t="139648" x="4995863" y="4473575"/>
          <p14:tracePt t="139654" x="5037138" y="4487863"/>
          <p14:tracePt t="139666" x="5059363" y="4494213"/>
          <p14:tracePt t="139682" x="5086350" y="4522788"/>
          <p14:tracePt t="139686" x="5137150" y="4537075"/>
          <p14:tracePt t="139699" x="5172075" y="4557713"/>
          <p14:tracePt t="139713" x="5207000" y="4572000"/>
          <p14:tracePt t="139726" x="5235575" y="4586288"/>
          <p14:tracePt t="139736" x="5256213" y="4600575"/>
          <p14:tracePt t="139746" x="5270500" y="4606925"/>
          <p14:tracePt t="139760" x="5284788" y="4621213"/>
          <p14:tracePt t="139770" x="5291138" y="4635500"/>
          <p14:tracePt t="140216" x="5284788" y="4606925"/>
          <p14:tracePt t="140265" x="5284788" y="4600575"/>
          <p14:tracePt t="141510" x="5291138" y="4586288"/>
          <p14:tracePt t="141531" x="5291138" y="4557713"/>
          <p14:tracePt t="141531" x="5291138" y="4543425"/>
          <p14:tracePt t="141544" x="5305425" y="4543425"/>
          <p14:tracePt t="141556" x="5305425" y="4537075"/>
          <p14:tracePt t="141571" x="5305425" y="4522788"/>
          <p14:tracePt t="141585" x="5305425" y="4508500"/>
          <p14:tracePt t="141589" x="5305425" y="4494213"/>
          <p14:tracePt t="141654" x="5291138" y="4494213"/>
          <p14:tracePt t="142175" x="5284788" y="4494213"/>
          <p14:tracePt t="142396" x="5284788" y="4508500"/>
          <p14:tracePt t="144133" x="5256213" y="4487863"/>
          <p14:tracePt t="144152" x="5241925" y="4487863"/>
          <p14:tracePt t="144234" x="5256213" y="4494213"/>
          <p14:tracePt t="144244" x="5319713" y="4543425"/>
          <p14:tracePt t="144257" x="5391150" y="4656138"/>
          <p14:tracePt t="144274" x="5489575" y="4768850"/>
          <p14:tracePt t="144278" x="5553075" y="4946650"/>
          <p14:tracePt t="144294" x="5616575" y="5080000"/>
          <p14:tracePt t="144298" x="5680075" y="5227638"/>
          <p14:tracePt t="144310" x="5729288" y="5327650"/>
          <p14:tracePt t="144326" x="5784850" y="5397500"/>
          <p14:tracePt t="144336" x="5862638" y="5461000"/>
          <p14:tracePt t="144348" x="5926138" y="5524500"/>
          <p14:tracePt t="144359" x="5962650" y="5573713"/>
          <p14:tracePt t="144371" x="5983288" y="5573713"/>
          <p14:tracePt t="144377" x="5997575" y="5594350"/>
          <p14:tracePt t="144395" x="6011863" y="5622925"/>
          <p14:tracePt t="144400" x="6026150" y="5622925"/>
          <p14:tracePt t="144435" x="6032500" y="5622925"/>
          <p14:tracePt t="144481" x="6026150" y="5622925"/>
          <p14:tracePt t="144501" x="6032500" y="5622925"/>
          <p14:tracePt t="144626" x="6032500" y="5608638"/>
          <p14:tracePt t="144737" x="6032500" y="5594350"/>
          <p14:tracePt t="144751" x="6026150" y="5588000"/>
          <p14:tracePt t="144762" x="5997575" y="5559425"/>
          <p14:tracePt t="144771" x="5975350" y="5538788"/>
          <p14:tracePt t="144782" x="5934075" y="5495925"/>
          <p14:tracePt t="144796" x="5884863" y="5446713"/>
          <p14:tracePt t="144810" x="5862638" y="5426075"/>
          <p14:tracePt t="144821" x="5862638" y="5411788"/>
          <p14:tracePt t="144830" x="5848350" y="5411788"/>
          <p14:tracePt t="144842" x="5848350" y="5397500"/>
          <p14:tracePt t="144856" x="5835650" y="5397500"/>
          <p14:tracePt t="144868" x="5827713" y="5391150"/>
          <p14:tracePt t="144889" x="5827713" y="5376863"/>
          <p14:tracePt t="144900" x="5799138" y="5376863"/>
          <p14:tracePt t="144965" x="5784850" y="5348288"/>
          <p14:tracePt t="144984" x="5778500" y="5340350"/>
          <p14:tracePt t="145002" x="5764213" y="5327650"/>
          <p14:tracePt t="145011" x="5764213" y="5299075"/>
          <p14:tracePt t="145055" x="5749925" y="5276850"/>
          <p14:tracePt t="145065" x="5735638" y="5249863"/>
          <p14:tracePt t="145076" x="5729288" y="5241925"/>
          <p14:tracePt t="145092" x="5715000" y="5227638"/>
          <p14:tracePt t="145102" x="5680075" y="5200650"/>
          <p14:tracePt t="145112" x="5665788" y="5192713"/>
          <p14:tracePt t="145124" x="5637213" y="5164138"/>
          <p14:tracePt t="145141" x="5630863" y="5149850"/>
          <p14:tracePt t="145145" x="5602288" y="5129213"/>
          <p14:tracePt t="145157" x="5602288" y="5114925"/>
          <p14:tracePt t="145166" x="5581650" y="5100638"/>
          <p14:tracePt t="145178" x="5553075" y="5094288"/>
          <p14:tracePt t="145190" x="5530850" y="5065713"/>
          <p14:tracePt t="145206" x="5503863" y="5051425"/>
          <p14:tracePt t="145223" x="5489575" y="5045075"/>
          <p14:tracePt t="145233" x="5481638" y="5045075"/>
          <p14:tracePt t="145245" x="5481638" y="5030788"/>
          <p14:tracePt t="145259" x="5467350" y="5030788"/>
          <p14:tracePt t="145270" x="5440363" y="5016500"/>
          <p14:tracePt t="145280" x="5432425" y="5002213"/>
          <p14:tracePt t="145292" x="5418138" y="4981575"/>
          <p14:tracePt t="145303" x="5391150" y="4967288"/>
          <p14:tracePt t="145312" x="5383213" y="4953000"/>
          <p14:tracePt t="145324" x="5368925" y="4946650"/>
          <p14:tracePt t="145339" x="5354638" y="4946650"/>
          <p14:tracePt t="145352" x="5368925" y="4953000"/>
          <p14:tracePt t="145357" x="5368925" y="4946650"/>
          <p14:tracePt t="145373" x="5354638" y="4932363"/>
          <p14:tracePt t="145385" x="5319713" y="4918075"/>
          <p14:tracePt t="145390" x="5291138" y="4895850"/>
          <p14:tracePt t="145406" x="5256213" y="4846638"/>
          <p14:tracePt t="145417" x="5192713" y="4819650"/>
          <p14:tracePt t="145428" x="5122863" y="4748213"/>
          <p14:tracePt t="145438" x="5073650" y="4684713"/>
          <p14:tracePt t="145452" x="4995863" y="4635500"/>
          <p14:tracePt t="145462" x="4973638" y="4600575"/>
          <p14:tracePt t="145476" x="4938713" y="4557713"/>
          <p14:tracePt t="145482" x="4889500" y="4508500"/>
          <p14:tracePt t="145492" x="4846638" y="4473575"/>
          <p14:tracePt t="145507" x="4797425" y="4424363"/>
          <p14:tracePt t="145517" x="4762500" y="4395788"/>
          <p14:tracePt t="145527" x="4741863" y="4375150"/>
          <p14:tracePt t="145538" x="4741863" y="4360863"/>
          <p14:tracePt t="145686" x="4762500" y="4360863"/>
          <p14:tracePt t="145963" x="4713288" y="4346575"/>
          <p14:tracePt t="145982" x="4649788" y="4297363"/>
          <p14:tracePt t="145986" x="4565650" y="4248150"/>
          <p14:tracePt t="146006" x="4465638" y="4191000"/>
          <p14:tracePt t="146010" x="4402138" y="4141788"/>
          <p14:tracePt t="146023" x="4352925" y="4078288"/>
          <p14:tracePt t="146033" x="4318000" y="4029075"/>
          <p14:tracePt t="146045" x="4268788" y="3965575"/>
          <p14:tracePt t="146057" x="4248150" y="3916363"/>
          <p14:tracePt t="146082" x="4156075" y="3844925"/>
          <p14:tracePt t="146091" x="4106863" y="3803650"/>
          <p14:tracePt t="146103" x="4006850" y="3703638"/>
          <p14:tracePt t="146115" x="3922713" y="3633788"/>
          <p14:tracePt t="146124" x="3752850" y="3506788"/>
          <p14:tracePt t="146136" x="3605213" y="3408363"/>
          <p14:tracePt t="146147" x="3365500" y="3259138"/>
          <p14:tracePt t="146162" x="3181350" y="3140075"/>
          <p14:tracePt t="146166" x="2998788" y="3027363"/>
          <p14:tracePt t="146179" x="2878138" y="2963863"/>
          <p14:tracePt t="146195" x="2800350" y="2914650"/>
          <p14:tracePt t="146209" x="2716213" y="2857500"/>
          <p14:tracePt t="146214" x="2652713" y="2828925"/>
          <p14:tracePt t="146224" x="2589213" y="2814638"/>
          <p14:tracePt t="146240" x="2554288" y="2808288"/>
          <p14:tracePt t="146250" x="2533650" y="2779713"/>
          <p14:tracePt t="146261" x="2519363" y="2779713"/>
          <p14:tracePt t="146822" x="2482850" y="2779713"/>
          <p14:tracePt t="146833" x="2441575" y="2765425"/>
          <p14:tracePt t="146845" x="2406650" y="2759075"/>
          <p14:tracePt t="146865" x="2355850" y="2759075"/>
          <p14:tracePt t="146878" x="2320925" y="2759075"/>
          <p14:tracePt t="146888" x="2292350" y="2759075"/>
          <p14:tracePt t="146898" x="2243138" y="2759075"/>
          <p14:tracePt t="146912" x="2193925" y="2744788"/>
          <p14:tracePt t="146944" x="2109788" y="2730500"/>
          <p14:tracePt t="146956" x="2011363" y="2730500"/>
          <p14:tracePt t="146977" x="1974850" y="2730500"/>
          <p14:tracePt t="146977" x="1939925" y="2730500"/>
          <p14:tracePt t="146990" x="1890713" y="2730500"/>
          <p14:tracePt t="147004" x="1876425" y="2730500"/>
          <p14:tracePt t="147010" x="1847850" y="2730500"/>
          <p14:tracePt t="147024" x="1812925" y="2730500"/>
          <p14:tracePt t="147034" x="1798638" y="2730500"/>
          <p14:tracePt t="147046" x="1792288" y="2730500"/>
          <p14:tracePt t="147281" x="1792288" y="2716213"/>
          <p14:tracePt t="147417" x="1749425" y="2716213"/>
          <p14:tracePt t="147426" x="1728788" y="2716213"/>
          <p14:tracePt t="147441" x="1693863" y="2716213"/>
          <p14:tracePt t="147456" x="1679575" y="2716213"/>
          <p14:tracePt t="147461" x="1665288" y="2709863"/>
          <p14:tracePt t="147475" x="1651000" y="2709863"/>
          <p14:tracePt t="147485" x="1644650" y="2709863"/>
          <p14:tracePt t="147776" x="1644650" y="2716213"/>
          <p14:tracePt t="147791" x="1644650" y="2730500"/>
          <p14:tracePt t="147801" x="1651000" y="2730500"/>
          <p14:tracePt t="147832" x="1651000" y="2744788"/>
          <p14:tracePt t="147842" x="1665288" y="2744788"/>
          <p14:tracePt t="147991" x="1679575" y="2759075"/>
          <p14:tracePt t="148294" x="1693863" y="2765425"/>
          <p14:tracePt t="148428" x="1644650" y="2779713"/>
          <p14:tracePt t="148440" x="1581150" y="2808288"/>
          <p14:tracePt t="148452" x="1454150" y="2857500"/>
          <p14:tracePt t="148461" x="1417638" y="2863850"/>
          <p14:tracePt t="148478" x="1397000" y="2878138"/>
          <p14:tracePt t="148488" x="1382713" y="2878138"/>
          <p14:tracePt t="148502" x="1368425" y="2892425"/>
          <p14:tracePt t="148799" x="1382713" y="2892425"/>
          <p14:tracePt t="148823" x="1397000" y="2892425"/>
          <p14:tracePt t="148856" x="1403350" y="2892425"/>
          <p14:tracePt t="148904" x="1417638" y="2892425"/>
          <p14:tracePt t="148923" x="1431925" y="2892425"/>
          <p14:tracePt t="148940" x="1446213" y="2892425"/>
          <p14:tracePt t="148948" x="1454150" y="2878138"/>
          <p14:tracePt t="148959" x="1466850" y="2878138"/>
          <p14:tracePt t="148976" x="1481138" y="2878138"/>
          <p14:tracePt t="148981" x="1495425" y="2863850"/>
          <p14:tracePt t="149004" x="1503363" y="2863850"/>
          <p14:tracePt t="149375" x="1495425" y="2808288"/>
          <p14:tracePt t="149387" x="1466850" y="2744788"/>
          <p14:tracePt t="149399" x="1446213" y="2709863"/>
          <p14:tracePt t="149415" x="1446213" y="2695575"/>
          <p14:tracePt t="149665" x="1431925" y="2695575"/>
          <p14:tracePt t="149778" x="1446213" y="2695575"/>
          <p14:tracePt t="149868" x="1454150" y="2695575"/>
          <p14:tracePt t="149891" x="1466850" y="2695575"/>
          <p14:tracePt t="149924" x="1481138" y="2695575"/>
          <p14:tracePt t="149936" x="1495425" y="2695575"/>
          <p14:tracePt t="149946" x="1503363" y="2695575"/>
          <p14:tracePt t="149961" x="1517650" y="2695575"/>
          <p14:tracePt t="149976" x="1530350" y="2695575"/>
          <p14:tracePt t="149982" x="1544638" y="2695575"/>
          <p14:tracePt t="149991" x="1544638" y="2709863"/>
          <p14:tracePt t="150016" x="1552575" y="2709863"/>
          <p14:tracePt t="150037" x="1566863" y="2709863"/>
          <p14:tracePt t="150094" x="1581150" y="2709863"/>
          <p14:tracePt t="150106" x="1593850" y="2709863"/>
          <p14:tracePt t="150121" x="1616075" y="2709863"/>
          <p14:tracePt t="150135" x="1630363" y="2709863"/>
          <p14:tracePt t="150161" x="1644650" y="2709863"/>
          <p14:tracePt t="150175" x="1665288" y="2709863"/>
          <p14:tracePt t="150196" x="1679575" y="2709863"/>
          <p14:tracePt t="150207" x="1693863" y="2709863"/>
          <p14:tracePt t="150250" x="1700213" y="2709863"/>
          <p14:tracePt t="150284" x="1714500" y="2709863"/>
          <p14:tracePt t="150296" x="1728788" y="2709863"/>
          <p14:tracePt t="150654" x="1749425" y="2709863"/>
          <p14:tracePt t="150658" x="1778000" y="2716213"/>
          <p14:tracePt t="150676" x="1798638" y="2716213"/>
          <p14:tracePt t="150681" x="1827213" y="2716213"/>
          <p14:tracePt t="150701" x="1841500" y="2716213"/>
          <p14:tracePt t="150715" x="1847850" y="2730500"/>
          <p14:tracePt t="151939" x="1841500" y="2716213"/>
          <p14:tracePt t="151950" x="1827213" y="2716213"/>
          <p14:tracePt t="151965" x="1812925" y="2716213"/>
          <p14:tracePt t="151976" x="1798638" y="2709863"/>
          <p14:tracePt t="152023" x="1792288" y="2709863"/>
          <p14:tracePt t="152035" x="1763713" y="2695575"/>
          <p14:tracePt t="152046" x="1743075" y="2695575"/>
          <p14:tracePt t="152058" x="1728788" y="2695575"/>
          <p14:tracePt t="152087" x="1714500" y="2695575"/>
          <p14:tracePt t="152111" x="1700213" y="2695575"/>
          <p14:tracePt t="152123" x="1693863" y="2695575"/>
          <p14:tracePt t="152136" x="1679575" y="2695575"/>
          <p14:tracePt t="152152" x="1665288" y="2695575"/>
          <p14:tracePt t="152169" x="1644650" y="2695575"/>
          <p14:tracePt t="152175" x="1601788" y="2695575"/>
          <p14:tracePt t="152191" x="1581150" y="2695575"/>
          <p14:tracePt t="152207" x="1552575" y="2695575"/>
          <p14:tracePt t="152207" x="1530350" y="2709863"/>
          <p14:tracePt t="152223" x="1503363" y="2716213"/>
          <p14:tracePt t="152236" x="1481138" y="2716213"/>
          <p14:tracePt t="152241" x="1466850" y="2716213"/>
          <p14:tracePt t="152257" x="1454150" y="2730500"/>
          <p14:tracePt t="152268" x="1446213" y="2730500"/>
          <p14:tracePt t="152275" x="1431925" y="2730500"/>
          <p14:tracePt t="152292" x="1417638" y="2744788"/>
          <p14:tracePt t="152304" x="1403350" y="2744788"/>
          <p14:tracePt t="152309" x="1397000" y="2744788"/>
          <p14:tracePt t="152614" x="1397000" y="2759075"/>
          <p14:tracePt t="156351" x="1403350" y="2759075"/>
          <p14:tracePt t="156374" x="1417638" y="2759075"/>
          <p14:tracePt t="156640" x="1446213" y="2759075"/>
          <p14:tracePt t="156645" x="1466850" y="2759075"/>
          <p14:tracePt t="156657" x="1495425" y="2765425"/>
          <p14:tracePt t="156668" x="1503363" y="2765425"/>
          <p14:tracePt t="156675" x="1530350" y="2779713"/>
          <p14:tracePt t="156685" x="1544638" y="2779713"/>
          <p14:tracePt t="156703" x="1552575" y="2779713"/>
          <p14:tracePt t="156708" x="1566863" y="2779713"/>
          <p14:tracePt t="156723" x="1581150" y="2794000"/>
          <p14:tracePt t="156735" x="1593850" y="2794000"/>
          <p14:tracePt t="156745" x="1601788" y="2794000"/>
          <p14:tracePt t="156767" x="1616075" y="2794000"/>
          <p14:tracePt t="156777" x="1630363" y="2794000"/>
          <p14:tracePt t="156791" x="1644650" y="2794000"/>
          <p14:tracePt t="156806" x="1651000" y="2794000"/>
          <p14:tracePt t="156823" x="1665288" y="2794000"/>
          <p14:tracePt t="156856" x="1679575" y="2794000"/>
          <p14:tracePt t="156876" x="1693863" y="2794000"/>
          <p14:tracePt t="156890" x="1700213" y="2808288"/>
          <p14:tracePt t="156907" x="1714500" y="2808288"/>
          <p14:tracePt t="156911" x="1728788" y="2808288"/>
          <p14:tracePt t="156921" x="1743075" y="2808288"/>
          <p14:tracePt t="156936" x="1749425" y="2794000"/>
          <p14:tracePt t="156952" x="1763713" y="2794000"/>
          <p14:tracePt t="156957" x="1778000" y="2794000"/>
          <p14:tracePt t="156967" x="1798638" y="2808288"/>
          <p14:tracePt t="156980" x="1827213" y="2808288"/>
          <p14:tracePt t="156996" x="1841500" y="2808288"/>
          <p14:tracePt t="157000" x="1862138" y="2808288"/>
          <p14:tracePt t="157011" x="1911350" y="2808288"/>
          <p14:tracePt t="157027" x="1939925" y="2814638"/>
          <p14:tracePt t="157041" x="1962150" y="2814638"/>
          <p14:tracePt t="157045" x="1989138" y="2814638"/>
          <p14:tracePt t="157062" x="2011363" y="2814638"/>
          <p14:tracePt t="157068" x="2025650" y="2814638"/>
          <p14:tracePt t="157083" x="2038350" y="2814638"/>
          <p14:tracePt t="157104" x="2046288" y="2814638"/>
          <p14:tracePt t="157117" x="2060575" y="2814638"/>
          <p14:tracePt t="157135" x="2074863" y="2814638"/>
          <p14:tracePt t="157184" x="2089150" y="2814638"/>
          <p14:tracePt t="157543" x="2095500" y="2814638"/>
          <p14:tracePt t="157552" x="2124075" y="2814638"/>
          <p14:tracePt t="157563" x="2138363" y="2814638"/>
          <p14:tracePt t="157574" x="2144713" y="2814638"/>
          <p14:tracePt t="157586" x="2159000" y="2814638"/>
          <p14:tracePt t="157596" x="2173288" y="2814638"/>
          <p14:tracePt t="158399" x="2159000" y="2814638"/>
          <p14:tracePt t="158410" x="2144713" y="2906713"/>
          <p14:tracePt t="158421" x="2144713" y="2963863"/>
          <p14:tracePt t="158432" x="2159000" y="3013075"/>
          <p14:tracePt t="158448" x="2173288" y="3041650"/>
          <p14:tracePt t="158457" x="2187575" y="3054350"/>
          <p14:tracePt t="158467" x="2193925" y="3076575"/>
          <p14:tracePt t="158473" x="2236788" y="3076575"/>
          <p14:tracePt t="158490" x="2271713" y="3076575"/>
          <p14:tracePt t="158501" x="2306638" y="3076575"/>
          <p14:tracePt t="158511" x="2335213" y="3076575"/>
          <p14:tracePt t="158522" x="2355850" y="3076575"/>
          <p14:tracePt t="158534" x="2343150" y="3105150"/>
          <p14:tracePt t="158545" x="2335213" y="3111500"/>
          <p14:tracePt t="158557" x="2222500" y="3111500"/>
          <p14:tracePt t="158568" x="2011363" y="3154363"/>
          <p14:tracePt t="158859" x="2025650" y="3154363"/>
          <p14:tracePt t="158873" x="2046288" y="3140075"/>
          <p14:tracePt t="158884" x="2335213" y="3140075"/>
          <p14:tracePt t="158915" x="2392363" y="3054350"/>
          <p14:tracePt t="158928" x="2406650" y="3041650"/>
          <p14:tracePt t="158940" x="2419350" y="3054350"/>
          <p14:tracePt t="158952" x="2419350" y="3027363"/>
          <p14:tracePt t="159197" x="2441575" y="3041650"/>
          <p14:tracePt t="159208" x="2470150" y="3041650"/>
          <p14:tracePt t="159224" x="2490788" y="3062288"/>
          <p14:tracePt t="159228" x="2519363" y="3062288"/>
          <p14:tracePt t="159243" x="2533650" y="3076575"/>
          <p14:tracePt t="159254" x="2554288" y="3076575"/>
          <p14:tracePt t="159262" x="2568575" y="3090863"/>
          <p14:tracePt t="159285" x="2603500" y="3105150"/>
          <p14:tracePt t="159302" x="2632075" y="3105150"/>
          <p14:tracePt t="159307" x="2638425" y="3111500"/>
          <p14:tracePt t="159333" x="2652713" y="3111500"/>
          <p14:tracePt t="159344" x="2667000" y="3125788"/>
          <p14:tracePt t="159356" x="2681288" y="3125788"/>
          <p14:tracePt t="159377" x="2701925" y="3140075"/>
          <p14:tracePt t="159386" x="2716213" y="3140075"/>
          <p14:tracePt t="163918" x="2716213" y="3154363"/>
          <p14:tracePt t="163924" x="2730500" y="3154363"/>
          <p14:tracePt t="163947" x="2736850" y="3154363"/>
          <p14:tracePt t="163947" x="2779713" y="3160713"/>
          <p14:tracePt t="163958" x="2800350" y="3175000"/>
          <p14:tracePt t="163973" x="2814638" y="3175000"/>
          <p14:tracePt t="164025" x="2851150" y="3189288"/>
          <p14:tracePt t="164036" x="2914650" y="3209925"/>
          <p14:tracePt t="164046" x="2978150" y="3238500"/>
          <p14:tracePt t="164059" x="3033713" y="3273425"/>
          <p14:tracePt t="164070" x="3097213" y="3302000"/>
          <p14:tracePt t="164085" x="3111500" y="3308350"/>
          <p14:tracePt t="164090" x="3132138" y="3322638"/>
          <p14:tracePt t="164106" x="3146425" y="3336925"/>
          <p14:tracePt t="164111" x="3181350" y="3351213"/>
          <p14:tracePt t="164121" x="3195638" y="3359150"/>
          <p14:tracePt t="164136" x="3232150" y="3371850"/>
          <p14:tracePt t="164146" x="3259138" y="3386138"/>
          <p14:tracePt t="164159" x="3281363" y="3400425"/>
          <p14:tracePt t="164175" x="3308350" y="3408363"/>
          <p14:tracePt t="164179" x="3330575" y="3408363"/>
          <p14:tracePt t="164194" x="3359150" y="3435350"/>
          <p14:tracePt t="164205" x="3379788" y="3449638"/>
          <p14:tracePt t="164218" x="3408363" y="3457575"/>
          <p14:tracePt t="164223" x="3414713" y="3471863"/>
          <p14:tracePt t="164234" x="3429000" y="3471863"/>
          <p14:tracePt t="164248" x="3443288" y="3486150"/>
          <p14:tracePt t="164271" x="3457575" y="3498850"/>
          <p14:tracePt t="164284" x="3463925" y="3506788"/>
          <p14:tracePt t="164295" x="3478213" y="3521075"/>
          <p14:tracePt t="164306" x="3506788" y="3521075"/>
          <p14:tracePt t="164347" x="3513138" y="3521075"/>
          <p14:tracePt t="164358" x="3513138" y="3535363"/>
          <p14:tracePt t="164373" x="3527425" y="3535363"/>
          <p14:tracePt t="164415" x="3556000" y="3549650"/>
          <p14:tracePt t="164427" x="3576638" y="3549650"/>
          <p14:tracePt t="164440" x="3640138" y="3570288"/>
          <p14:tracePt t="164451" x="3689350" y="3584575"/>
          <p14:tracePt t="164461" x="3740150" y="3598863"/>
          <p14:tracePt t="164478" x="3789363" y="3619500"/>
          <p14:tracePt t="164488" x="3852863" y="3633788"/>
          <p14:tracePt t="164493" x="3902075" y="3648075"/>
          <p14:tracePt t="164506" x="3922713" y="3654425"/>
          <p14:tracePt t="164521" x="3957638" y="3668713"/>
          <p14:tracePt t="164535" x="3971925" y="3668713"/>
          <p14:tracePt t="164620" x="4006850" y="3683000"/>
          <p14:tracePt t="164633" x="4057650" y="3717925"/>
          <p14:tracePt t="164643" x="4098925" y="3732213"/>
          <p14:tracePt t="164654" x="4121150" y="3732213"/>
          <p14:tracePt t="164667" x="4156075" y="3746500"/>
          <p14:tracePt t="164678" x="4184650" y="3752850"/>
          <p14:tracePt t="164684" x="4205288" y="3767138"/>
          <p14:tracePt t="164695" x="4233863" y="3781425"/>
          <p14:tracePt t="164712" x="4254500" y="3795713"/>
          <p14:tracePt t="164721" x="4283075" y="3795713"/>
          <p14:tracePt t="164732" x="4318000" y="3816350"/>
          <p14:tracePt t="164748" x="4352925" y="3816350"/>
          <p14:tracePt t="164752" x="4395788" y="3844925"/>
          <p14:tracePt t="164767" x="4430713" y="3867150"/>
          <p14:tracePt t="164778" x="4465638" y="3879850"/>
          <p14:tracePt t="164787" x="4514850" y="3879850"/>
          <p14:tracePt t="164798" x="4543425" y="3894138"/>
          <p14:tracePt t="164809" x="4578350" y="3902075"/>
          <p14:tracePt t="164819" x="4592638" y="3916363"/>
          <p14:tracePt t="164832" x="4614863" y="3916363"/>
          <p14:tracePt t="164841" x="4641850" y="3930650"/>
          <p14:tracePt t="164853" x="4649788" y="3943350"/>
          <p14:tracePt t="164867" x="4678363" y="3943350"/>
          <p14:tracePt t="164877" x="4699000" y="3951288"/>
          <p14:tracePt t="164887" x="4748213" y="3965575"/>
          <p14:tracePt t="164899" x="4797425" y="4000500"/>
          <p14:tracePt t="164915" x="4860925" y="4029075"/>
          <p14:tracePt t="164926" x="4938713" y="4064000"/>
          <p14:tracePt t="164935" x="5022850" y="4098925"/>
          <p14:tracePt t="164944" x="5086350" y="4113213"/>
          <p14:tracePt t="164959" x="5157788" y="4141788"/>
          <p14:tracePt t="164975" x="5186363" y="4148138"/>
          <p14:tracePt t="164979" x="5221288" y="4162425"/>
          <p14:tracePt t="164993" x="5241925" y="4176713"/>
          <p14:tracePt t="165003" x="5270500" y="4191000"/>
          <p14:tracePt t="165015" x="5291138" y="4211638"/>
          <p14:tracePt t="165024" x="5334000" y="4225925"/>
          <p14:tracePt t="165035" x="5368925" y="4240213"/>
          <p14:tracePt t="165046" x="5383213" y="4248150"/>
          <p14:tracePt t="165060" x="5403850" y="4260850"/>
          <p14:tracePt t="165071" x="5418138" y="4260850"/>
          <p14:tracePt t="165077" x="5432425" y="4260850"/>
          <p14:tracePt t="165095" x="5432425" y="4275138"/>
          <p14:tracePt t="165107" x="5440363" y="4275138"/>
          <p14:tracePt t="165111" x="5454650" y="4289425"/>
          <p14:tracePt t="165131" x="5467350" y="4297363"/>
          <p14:tracePt t="165135" x="5503863" y="4311650"/>
          <p14:tracePt t="165145" x="5530850" y="4338638"/>
          <p14:tracePt t="165162" x="5553075" y="4346575"/>
          <p14:tracePt t="165168" x="5567363" y="4346575"/>
          <p14:tracePt t="165182" x="5581650" y="4360863"/>
        </p14:tracePtLst>
      </p14:laserTraceLst>
    </p:ext>
  </p:extLs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B5B83-CA43-9C49-A6BE-93F84FF2C80A}"/>
              </a:ext>
            </a:extLst>
          </p:cNvPr>
          <p:cNvSpPr>
            <a:spLocks noGrp="1"/>
          </p:cNvSpPr>
          <p:nvPr>
            <p:ph type="title"/>
          </p:nvPr>
        </p:nvSpPr>
        <p:spPr/>
        <p:txBody>
          <a:bodyPr/>
          <a:lstStyle/>
          <a:p>
            <a:pPr algn="l" defTabSz="914400" rtl="1" eaLnBrk="1" latinLnBrk="0" hangingPunct="1">
              <a:lnSpc>
                <a:spcPct val="90000"/>
              </a:lnSpc>
              <a:spcBef>
                <a:spcPct val="0"/>
              </a:spcBef>
              <a:buNone/>
            </a:pPr>
            <a:r>
              <a:rPr lang="en-US" dirty="0"/>
              <a:t>Using </a:t>
            </a:r>
            <a:r>
              <a:rPr lang="en-US" dirty="0" err="1"/>
              <a:t>systemd</a:t>
            </a:r>
            <a:endParaRPr lang="en-US" dirty="0"/>
          </a:p>
        </p:txBody>
      </p:sp>
      <p:sp>
        <p:nvSpPr>
          <p:cNvPr id="3" name="Content Placeholder 2">
            <a:extLst>
              <a:ext uri="{FF2B5EF4-FFF2-40B4-BE49-F238E27FC236}">
                <a16:creationId xmlns:a16="http://schemas.microsoft.com/office/drawing/2014/main" id="{79C32C32-91B4-5044-B65C-C5CC3BB61ECD}"/>
              </a:ext>
            </a:extLst>
          </p:cNvPr>
          <p:cNvSpPr>
            <a:spLocks noGrp="1"/>
          </p:cNvSpPr>
          <p:nvPr>
            <p:ph idx="1"/>
          </p:nvPr>
        </p:nvSpPr>
        <p:spPr>
          <a:xfrm>
            <a:off x="1141412" y="2240941"/>
            <a:ext cx="9905999" cy="3541714"/>
          </a:xfrm>
        </p:spPr>
        <p:txBody>
          <a:bodyPr>
            <a:normAutofit/>
          </a:bodyPr>
          <a:lstStyle/>
          <a:p>
            <a:r>
              <a:rPr lang="en-US" dirty="0"/>
              <a:t>Before we get too far in, the first thing to do is check if you're using </a:t>
            </a:r>
            <a:r>
              <a:rPr lang="en-US" dirty="0" err="1"/>
              <a:t>systemd</a:t>
            </a:r>
            <a:r>
              <a:rPr lang="en-US" dirty="0"/>
              <a:t>. You can do so with the command:</a:t>
            </a:r>
          </a:p>
          <a:p>
            <a:pPr marL="0" indent="0">
              <a:buNone/>
            </a:pPr>
            <a:endParaRPr lang="en-US" dirty="0"/>
          </a:p>
          <a:p>
            <a:r>
              <a:rPr lang="en-US" dirty="0"/>
              <a:t>If this returns a number, then you're running on a </a:t>
            </a:r>
            <a:r>
              <a:rPr lang="en-US" dirty="0" err="1"/>
              <a:t>systemd</a:t>
            </a:r>
            <a:r>
              <a:rPr lang="en-US" dirty="0"/>
              <a:t> distro, if there's no output, then you're using some other </a:t>
            </a:r>
            <a:r>
              <a:rPr lang="en-US" dirty="0" err="1"/>
              <a:t>init</a:t>
            </a:r>
            <a:r>
              <a:rPr lang="en-US" dirty="0"/>
              <a:t> system. To follow along with this tutorial, you'll need </a:t>
            </a:r>
            <a:r>
              <a:rPr lang="en-US" dirty="0" err="1"/>
              <a:t>systemd</a:t>
            </a:r>
            <a:r>
              <a:rPr lang="en-US" dirty="0"/>
              <a:t>, so you may want to download a live distro such as Ubuntu and run it in a virtual environment.</a:t>
            </a:r>
          </a:p>
        </p:txBody>
      </p:sp>
      <p:sp>
        <p:nvSpPr>
          <p:cNvPr id="4" name="TextBox 3">
            <a:extLst>
              <a:ext uri="{FF2B5EF4-FFF2-40B4-BE49-F238E27FC236}">
                <a16:creationId xmlns:a16="http://schemas.microsoft.com/office/drawing/2014/main" id="{BE8F477B-242B-4149-B151-821A0E5D6C2C}"/>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sp>
        <p:nvSpPr>
          <p:cNvPr id="5" name="Rounded Rectangle 4">
            <a:extLst>
              <a:ext uri="{FF2B5EF4-FFF2-40B4-BE49-F238E27FC236}">
                <a16:creationId xmlns:a16="http://schemas.microsoft.com/office/drawing/2014/main" id="{51BE91C9-0404-FE48-8DFC-6D05D6E3F105}"/>
              </a:ext>
            </a:extLst>
          </p:cNvPr>
          <p:cNvSpPr/>
          <p:nvPr/>
        </p:nvSpPr>
        <p:spPr>
          <a:xfrm>
            <a:off x="1920241" y="3179035"/>
            <a:ext cx="6309360" cy="6340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ln w="0"/>
                <a:solidFill>
                  <a:schemeClr val="tx1"/>
                </a:solidFill>
                <a:effectLst>
                  <a:outerShdw blurRad="38100" dist="19050" dir="2700000" algn="tl" rotWithShape="0">
                    <a:schemeClr val="dk1">
                      <a:alpha val="40000"/>
                    </a:schemeClr>
                  </a:outerShdw>
                </a:effectLst>
              </a:rPr>
              <a:t>pidof</a:t>
            </a:r>
            <a:r>
              <a:rPr lang="en-US" dirty="0">
                <a:ln w="0"/>
                <a:solidFill>
                  <a:schemeClr val="tx1"/>
                </a:solidFill>
                <a:effectLst>
                  <a:outerShdw blurRad="38100" dist="19050" dir="2700000" algn="tl" rotWithShape="0">
                    <a:schemeClr val="dk1">
                      <a:alpha val="40000"/>
                    </a:schemeClr>
                  </a:outerShdw>
                </a:effectLst>
              </a:rPr>
              <a:t> </a:t>
            </a:r>
            <a:r>
              <a:rPr lang="en-US" dirty="0" err="1">
                <a:ln w="0"/>
                <a:solidFill>
                  <a:schemeClr val="tx1"/>
                </a:solidFill>
                <a:effectLst>
                  <a:outerShdw blurRad="38100" dist="19050" dir="2700000" algn="tl" rotWithShape="0">
                    <a:schemeClr val="dk1">
                      <a:alpha val="40000"/>
                    </a:schemeClr>
                  </a:outerShdw>
                </a:effectLst>
              </a:rPr>
              <a:t>systemd</a:t>
            </a:r>
            <a:endParaRPr lang="en-US" dirty="0">
              <a:ln w="0"/>
              <a:solidFill>
                <a:schemeClr val="tx1"/>
              </a:solidFill>
              <a:effectLst>
                <a:outerShdw blurRad="38100" dist="19050" dir="2700000" algn="tl" rotWithShape="0">
                  <a:schemeClr val="dk1">
                    <a:alpha val="40000"/>
                  </a:schemeClr>
                </a:outerShdw>
              </a:effectLst>
            </a:endParaRPr>
          </a:p>
        </p:txBody>
      </p:sp>
      <p:pic>
        <p:nvPicPr>
          <p:cNvPr id="7" name="Audio 6">
            <a:hlinkClick r:id="" action="ppaction://media"/>
            <a:extLst>
              <a:ext uri="{FF2B5EF4-FFF2-40B4-BE49-F238E27FC236}">
                <a16:creationId xmlns:a16="http://schemas.microsoft.com/office/drawing/2014/main" id="{0C5DA7F9-3CC3-074D-8E92-B4300A78B603}"/>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034526404"/>
      </p:ext>
    </p:extLst>
  </p:cSld>
  <p:clrMapOvr>
    <a:masterClrMapping/>
  </p:clrMapOvr>
  <mc:AlternateContent xmlns:mc="http://schemas.openxmlformats.org/markup-compatibility/2006">
    <mc:Choice xmlns:p14="http://schemas.microsoft.com/office/powerpoint/2010/main" Requires="p14">
      <p:transition spd="slow" p14:dur="2000" advTm="82234"/>
    </mc:Choice>
    <mc:Fallback>
      <p:transition spd="slow" advTm="82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7"/>
                </p:tgtEl>
              </p:cMediaNode>
            </p:audio>
          </p:childTnLst>
        </p:cTn>
      </p:par>
    </p:tnLst>
    <p:bldLst>
      <p:bldP spid="3" grpId="0" uiExpand="1" build="p"/>
      <p:bldP spid="5" grpId="0" animBg="1"/>
    </p:bldLst>
  </p:timing>
  <p:extLst>
    <p:ext uri="{3A86A75C-4F4B-4683-9AE1-C65F6400EC91}">
      <p14:laserTraceLst xmlns:p14="http://schemas.microsoft.com/office/powerpoint/2010/main">
        <p14:tracePtLst>
          <p14:tracePt t="240" x="8085138" y="3140075"/>
          <p14:tracePt t="250" x="8085138" y="3111500"/>
          <p14:tracePt t="270" x="8043863" y="3090863"/>
          <p14:tracePt t="270" x="8035925" y="3062288"/>
          <p14:tracePt t="296" x="7845425" y="2963863"/>
          <p14:tracePt t="307" x="7662863" y="2814638"/>
          <p14:tracePt t="318" x="7527925" y="2794000"/>
          <p14:tracePt t="332" x="7443788" y="2779713"/>
          <p14:tracePt t="338" x="7331075" y="2765425"/>
          <p14:tracePt t="351" x="7302500" y="2759075"/>
          <p14:tracePt t="362" x="7267575" y="2744788"/>
          <p14:tracePt t="378" x="7245350" y="2730500"/>
          <p14:tracePt t="382" x="7218363" y="2716213"/>
          <p14:tracePt t="398" x="7204075" y="2709863"/>
          <p14:tracePt t="511" x="7204075" y="2695575"/>
          <p14:tracePt t="1640" x="7218363" y="2695575"/>
          <p14:tracePt t="1645" x="7218363" y="2709863"/>
          <p14:tracePt t="1665" x="7232650" y="2709863"/>
          <p14:tracePt t="1665" x="7245350" y="2716213"/>
          <p14:tracePt t="1709" x="7253288" y="2744788"/>
          <p14:tracePt t="1724" x="7267575" y="2759075"/>
          <p14:tracePt t="1750" x="7281863" y="2759075"/>
          <p14:tracePt t="1759" x="7281863" y="2765425"/>
          <p14:tracePt t="1770" x="7296150" y="2765425"/>
          <p14:tracePt t="1780" x="7296150" y="2779713"/>
          <p14:tracePt t="1791" x="7302500" y="2779713"/>
          <p14:tracePt t="2792" x="7316788" y="2794000"/>
          <p14:tracePt t="2864" x="7331075" y="2794000"/>
          <p14:tracePt t="2932" x="7345363" y="2779713"/>
          <p14:tracePt t="2943" x="7351713" y="2759075"/>
          <p14:tracePt t="2954" x="7351713" y="2744788"/>
          <p14:tracePt t="2993" x="7351713" y="2730500"/>
          <p14:tracePt t="2998" x="7345363" y="2716213"/>
          <p14:tracePt t="3009" x="7316788" y="2709863"/>
          <p14:tracePt t="3020" x="7281863" y="2709863"/>
          <p14:tracePt t="3032" x="7245350" y="2695575"/>
          <p14:tracePt t="3042" x="7154863" y="2695575"/>
          <p14:tracePt t="3054" x="7034213" y="2681288"/>
          <p14:tracePt t="3065" x="6724650" y="2681288"/>
          <p14:tracePt t="3075" x="6427788" y="2695575"/>
          <p14:tracePt t="3088" x="6116638" y="2716213"/>
          <p14:tracePt t="3098" x="5715000" y="2759075"/>
          <p14:tracePt t="3108" x="5588000" y="2779713"/>
          <p14:tracePt t="3378" x="5588000" y="2814638"/>
          <p14:tracePt t="3389" x="5616575" y="2794000"/>
          <p14:tracePt t="3401" x="5665788" y="2779713"/>
          <p14:tracePt t="3416" x="5715000" y="2779713"/>
          <p14:tracePt t="3421" x="5749925" y="2759075"/>
          <p14:tracePt t="3431" x="5764213" y="2759075"/>
          <p14:tracePt t="3445" x="5749925" y="2695575"/>
          <p14:tracePt t="3462" x="5735638" y="2667000"/>
          <p14:tracePt t="3466" x="5735638" y="2660650"/>
          <p14:tracePt t="3481" x="5729288" y="2632075"/>
          <p14:tracePt t="3492" x="5715000" y="2609850"/>
          <p14:tracePt t="3502" x="5700713" y="2597150"/>
          <p14:tracePt t="3515" x="5680075" y="2568575"/>
          <p14:tracePt t="3525" x="5680075" y="2546350"/>
          <p14:tracePt t="3538" x="5665788" y="2519363"/>
          <p14:tracePt t="3549" x="5637213" y="2482850"/>
          <p14:tracePt t="3558" x="5588000" y="2447925"/>
          <p14:tracePt t="3570" x="5538788" y="2413000"/>
          <p14:tracePt t="3581" x="5503863" y="2370138"/>
          <p14:tracePt t="3591" x="5418138" y="2320925"/>
          <p14:tracePt t="3604" x="5334000" y="2286000"/>
          <p14:tracePt t="3614" x="5192713" y="2236788"/>
          <p14:tracePt t="3624" x="5086350" y="2208213"/>
          <p14:tracePt t="3635" x="4959350" y="2187575"/>
          <p14:tracePt t="3650" x="4762500" y="2138363"/>
          <p14:tracePt t="3660" x="4614863" y="2101850"/>
          <p14:tracePt t="3671" x="4416425" y="2074863"/>
          <p14:tracePt t="3687" x="4297363" y="2060575"/>
          <p14:tracePt t="3692" x="4133850" y="2052638"/>
          <p14:tracePt t="3705" x="4021138" y="2038350"/>
          <p14:tracePt t="3720" x="3902075" y="2025650"/>
          <p14:tracePt t="3725" x="3789363" y="2003425"/>
          <p14:tracePt t="3735" x="3689350" y="1989138"/>
          <p14:tracePt t="3749" x="3576638" y="1989138"/>
          <p14:tracePt t="3759" x="3506788" y="1989138"/>
          <p14:tracePt t="3782" x="3429000" y="1962150"/>
          <p14:tracePt t="3782" x="3359150" y="1962150"/>
          <p14:tracePt t="3794" x="3308350" y="1962150"/>
          <p14:tracePt t="3804" x="3267075" y="1962150"/>
          <p14:tracePt t="3820" x="3232150" y="1962150"/>
          <p14:tracePt t="3829" x="3209925" y="1962150"/>
          <p14:tracePt t="3848" x="3168650" y="1962150"/>
          <p14:tracePt t="3849" x="3132138" y="1962150"/>
          <p14:tracePt t="3864" x="3097213" y="1962150"/>
          <p14:tracePt t="3870" x="3048000" y="1954213"/>
          <p14:tracePt t="3884" x="2984500" y="1954213"/>
          <p14:tracePt t="3893" x="2935288" y="1954213"/>
          <p14:tracePt t="3905" x="2914650" y="1954213"/>
          <p14:tracePt t="3916" x="2886075" y="1954213"/>
          <p14:tracePt t="3931" x="2878138" y="1954213"/>
          <p14:tracePt t="3942" x="2851150" y="1954213"/>
          <p14:tracePt t="3951" x="2836863" y="1954213"/>
          <p14:tracePt t="3965" x="2814638" y="1954213"/>
          <p14:tracePt t="3975" x="2765425" y="1939925"/>
          <p14:tracePt t="3984" x="2736850" y="1939925"/>
          <p14:tracePt t="3998" x="2687638" y="1925638"/>
          <p14:tracePt t="4008" x="2652713" y="1925638"/>
          <p14:tracePt t="4021" x="2632075" y="1925638"/>
          <p14:tracePt t="4030" x="2582863" y="1939925"/>
          <p14:tracePt t="4041" x="2554288" y="1939925"/>
          <p14:tracePt t="4051" x="2533650" y="1939925"/>
          <p14:tracePt t="4066" x="2490788" y="1939925"/>
          <p14:tracePt t="4074" x="2470150" y="1939925"/>
          <p14:tracePt t="4084" x="2419350" y="1939925"/>
          <p14:tracePt t="4099" x="2384425" y="1939925"/>
          <p14:tracePt t="4109" x="2343150" y="1939925"/>
          <p14:tracePt t="4123" x="2292350" y="1939925"/>
          <p14:tracePt t="4131" x="2257425" y="1939925"/>
          <p14:tracePt t="4142" x="2193925" y="1939925"/>
          <p14:tracePt t="4154" x="2159000" y="1939925"/>
          <p14:tracePt t="4168" x="2109788" y="1954213"/>
          <p14:tracePt t="4181" x="2074863" y="1954213"/>
          <p14:tracePt t="4186" x="2025650" y="1954213"/>
          <p14:tracePt t="4200" x="1974850" y="1962150"/>
          <p14:tracePt t="4214" x="1947863" y="1962150"/>
          <p14:tracePt t="4219" x="1890713" y="1974850"/>
          <p14:tracePt t="4233" x="1847850" y="1974850"/>
          <p14:tracePt t="4248" x="1778000" y="1989138"/>
          <p14:tracePt t="4258" x="1728788" y="2011363"/>
          <p14:tracePt t="4271" x="1651000" y="2038350"/>
          <p14:tracePt t="4275" x="1593850" y="2052638"/>
          <p14:tracePt t="4289" x="1503363" y="2074863"/>
          <p14:tracePt t="4300" x="1446213" y="2109788"/>
          <p14:tracePt t="4309" x="1417638" y="2124075"/>
          <p14:tracePt t="4320" x="1382713" y="2152650"/>
          <p14:tracePt t="4337" x="1368425" y="2173288"/>
          <p14:tracePt t="4349" x="1354138" y="2201863"/>
          <p14:tracePt t="4359" x="1347788" y="2236788"/>
          <p14:tracePt t="4370" x="1347788" y="2271713"/>
          <p14:tracePt t="4380" x="1333500" y="2300288"/>
          <p14:tracePt t="4392" x="1333500" y="2349500"/>
          <p14:tracePt t="4401" x="1333500" y="2370138"/>
          <p14:tracePt t="4415" x="1333500" y="2413000"/>
          <p14:tracePt t="4425" x="1333500" y="2433638"/>
          <p14:tracePt t="4440" x="1319213" y="2462213"/>
          <p14:tracePt t="4445" x="1319213" y="2470150"/>
          <p14:tracePt t="4473" x="1304925" y="2482850"/>
          <p14:tracePt t="4484" x="1304925" y="2497138"/>
          <p14:tracePt t="4499" x="1298575" y="2511425"/>
          <p14:tracePt t="4504" x="1284288" y="2511425"/>
          <p14:tracePt t="4514" x="1270000" y="2519363"/>
          <p14:tracePt t="4524" x="1255713" y="2533650"/>
          <p14:tracePt t="4549" x="1249363" y="2533650"/>
          <p14:tracePt t="4559" x="1235075" y="2546350"/>
          <p14:tracePt t="4570" x="1220788" y="2546350"/>
          <p14:tracePt t="4580" x="1206500" y="2560638"/>
          <p14:tracePt t="4591" x="1200150" y="2560638"/>
          <p14:tracePt t="4622" x="1185863" y="2560638"/>
          <p14:tracePt t="4627" x="1171575" y="2560638"/>
          <p14:tracePt t="4637" x="1149350" y="2568575"/>
          <p14:tracePt t="4653" x="1122363" y="2568575"/>
          <p14:tracePt t="4671" x="1108075" y="2568575"/>
          <p14:tracePt t="4682" x="1100138" y="2568575"/>
          <p14:tracePt t="4692" x="1085850" y="2568575"/>
          <p14:tracePt t="4706" x="1073150" y="2568575"/>
          <p14:tracePt t="4717" x="1058863" y="2568575"/>
          <p14:tracePt t="4783" x="1036638" y="2560638"/>
          <p14:tracePt t="4797" x="1009650" y="2533650"/>
          <p14:tracePt t="4808" x="987425" y="2519363"/>
          <p14:tracePt t="4818" x="958850" y="2511425"/>
          <p14:tracePt t="4832" x="952500" y="2497138"/>
          <p14:tracePt t="4853" x="952500" y="2482850"/>
          <p14:tracePt t="4951" x="958850" y="2497138"/>
          <p14:tracePt t="6055" x="958850" y="2482850"/>
          <p14:tracePt t="6068" x="973138" y="2413000"/>
          <p14:tracePt t="6083" x="973138" y="2384425"/>
          <p14:tracePt t="6088" x="987425" y="2320925"/>
          <p14:tracePt t="6100" x="1001713" y="2286000"/>
          <p14:tracePt t="6110" x="1009650" y="2208213"/>
          <p14:tracePt t="6121" x="1009650" y="2173288"/>
          <p14:tracePt t="6137" x="1022350" y="2124075"/>
          <p14:tracePt t="6147" x="1050925" y="2060575"/>
          <p14:tracePt t="6160" x="1050925" y="2038350"/>
          <p14:tracePt t="6170" x="1058863" y="2003425"/>
          <p14:tracePt t="6180" x="1073150" y="1974850"/>
          <p14:tracePt t="6192" x="1073150" y="1962150"/>
          <p14:tracePt t="6204" x="1073150" y="1954213"/>
          <p14:tracePt t="6303" x="1073150" y="1939925"/>
          <p14:tracePt t="6323" x="1073150" y="1925638"/>
          <p14:tracePt t="6391" x="1058863" y="1925638"/>
          <p14:tracePt t="6401" x="1050925" y="1911350"/>
          <p14:tracePt t="6437" x="973138" y="1905000"/>
          <p14:tracePt t="6451" x="952500" y="1890713"/>
          <p14:tracePt t="6466" x="987425" y="1812925"/>
          <p14:tracePt t="6470" x="958850" y="1812925"/>
          <p14:tracePt t="6785" x="958850" y="1925638"/>
          <p14:tracePt t="6821" x="1058863" y="1939925"/>
          <p14:tracePt t="6831" x="1149350" y="1939925"/>
          <p14:tracePt t="6842" x="1298575" y="1954213"/>
          <p14:tracePt t="6855" x="1417638" y="1962150"/>
          <p14:tracePt t="6879" x="1481138" y="1939925"/>
          <p14:tracePt t="6911" x="1481138" y="1925638"/>
          <p14:tracePt t="6923" x="1481138" y="1939925"/>
          <p14:tracePt t="6941" x="1481138" y="1925638"/>
          <p14:tracePt t="7022" x="1481138" y="1939925"/>
          <p14:tracePt t="7056" x="1466850" y="1925638"/>
          <p14:tracePt t="7157" x="1481138" y="1939925"/>
          <p14:tracePt t="7188" x="1495425" y="1954213"/>
          <p14:tracePt t="7203" x="1495425" y="1962150"/>
          <p14:tracePt t="7248" x="1503363" y="1974850"/>
          <p14:tracePt t="7362" x="1503363" y="1989138"/>
          <p14:tracePt t="7405" x="1503363" y="1974850"/>
          <p14:tracePt t="7450" x="1495425" y="1962150"/>
          <p14:tracePt t="7462" x="1495425" y="1974850"/>
          <p14:tracePt t="7473" x="1503363" y="1974850"/>
          <p14:tracePt t="8191" x="1481138" y="1962150"/>
          <p14:tracePt t="8216" x="1446213" y="1962150"/>
          <p14:tracePt t="8227" x="1417638" y="1954213"/>
          <p14:tracePt t="8249" x="1382713" y="1939925"/>
          <p14:tracePt t="8260" x="1368425" y="1939925"/>
          <p14:tracePt t="8270" x="1347788" y="1939925"/>
          <p14:tracePt t="8288" x="1333500" y="1939925"/>
          <p14:tracePt t="8295" x="1319213" y="1925638"/>
          <p14:tracePt t="8316" x="1304925" y="1925638"/>
          <p14:tracePt t="8328" x="1304925" y="1911350"/>
          <p14:tracePt t="8343" x="1298575" y="1911350"/>
          <p14:tracePt t="8442" x="1284288" y="1911350"/>
          <p14:tracePt t="8553" x="1270000" y="1911350"/>
          <p14:tracePt t="8566" x="1270000" y="1905000"/>
          <p14:tracePt t="8580" x="1255713" y="1905000"/>
          <p14:tracePt t="8622" x="1249363" y="1890713"/>
          <p14:tracePt t="8798" x="1255713" y="1905000"/>
          <p14:tracePt t="8812" x="1270000" y="1905000"/>
          <p14:tracePt t="8833" x="1284288" y="1911350"/>
          <p14:tracePt t="8848" x="1298575" y="1925638"/>
          <p14:tracePt t="8859" x="1304925" y="1954213"/>
          <p14:tracePt t="8868" x="1319213" y="1962150"/>
          <p14:tracePt t="8881" x="1333500" y="1989138"/>
          <p14:tracePt t="8898" x="1354138" y="2011363"/>
          <p14:tracePt t="8903" x="1368425" y="2038350"/>
          <p14:tracePt t="8916" x="1382713" y="2074863"/>
          <p14:tracePt t="8922" x="1403350" y="2101850"/>
          <p14:tracePt t="8933" x="1403350" y="2109788"/>
          <p14:tracePt t="8949" x="1403350" y="2138363"/>
          <p14:tracePt t="9034" x="1403350" y="2124075"/>
          <p14:tracePt t="9059" x="1382713" y="2109788"/>
          <p14:tracePt t="9070" x="1368425" y="2101850"/>
          <p14:tracePt t="9084" x="1333500" y="2101850"/>
          <p14:tracePt t="9094" x="1319213" y="2101850"/>
          <p14:tracePt t="9105" x="1298575" y="2089150"/>
          <p14:tracePt t="9121" x="1284288" y="2089150"/>
          <p14:tracePt t="9125" x="1270000" y="2074863"/>
          <p14:tracePt t="9135" x="1249363" y="2074863"/>
          <p14:tracePt t="9153" x="1235075" y="2074863"/>
          <p14:tracePt t="9158" x="1220788" y="2074863"/>
          <p14:tracePt t="9173" x="1206500" y="2060575"/>
          <p14:tracePt t="9183" x="1200150" y="2060575"/>
          <p14:tracePt t="9251" x="1171575" y="2060575"/>
          <p14:tracePt t="9260" x="1136650" y="2089150"/>
          <p14:tracePt t="9274" x="1100138" y="2109788"/>
          <p14:tracePt t="9284" x="1085850" y="2138363"/>
          <p14:tracePt t="9294" x="1058863" y="2173288"/>
          <p14:tracePt t="9307" x="1022350" y="2208213"/>
          <p14:tracePt t="9317" x="1001713" y="2257425"/>
          <p14:tracePt t="9327" x="958850" y="2320925"/>
          <p14:tracePt t="9339" x="958850" y="2384425"/>
          <p14:tracePt t="9349" x="987425" y="2482850"/>
          <p14:tracePt t="9364" x="1009650" y="2597150"/>
          <p14:tracePt t="9376" x="1058863" y="2716213"/>
          <p14:tracePt t="9388" x="1108075" y="2857500"/>
          <p14:tracePt t="9399" x="1157288" y="2955925"/>
          <p14:tracePt t="9409" x="1255713" y="3090863"/>
          <p14:tracePt t="9421" x="1319213" y="3209925"/>
          <p14:tracePt t="9432" x="1382713" y="3287713"/>
          <p14:tracePt t="9442" x="1446213" y="3351213"/>
          <p14:tracePt t="9454" x="1466850" y="3371850"/>
          <p14:tracePt t="9473" x="1481138" y="3371850"/>
          <p14:tracePt t="9542" x="1454150" y="3371850"/>
          <p14:tracePt t="9553" x="1454150" y="3359150"/>
          <p14:tracePt t="9568" x="1446213" y="3359150"/>
          <p14:tracePt t="9582" x="1431925" y="3359150"/>
          <p14:tracePt t="9586" x="1403350" y="3336925"/>
          <p14:tracePt t="9600" x="1382713" y="3336925"/>
          <p14:tracePt t="9610" x="1354138" y="3308350"/>
          <p14:tracePt t="9620" x="1333500" y="3287713"/>
          <p14:tracePt t="9631" x="1304925" y="3252788"/>
          <p14:tracePt t="9642" x="1298575" y="3203575"/>
          <p14:tracePt t="9658" x="1284288" y="3125788"/>
          <p14:tracePt t="9670" x="1284288" y="3105150"/>
          <p14:tracePt t="9682" x="1284288" y="3054350"/>
          <p14:tracePt t="9687" x="1255713" y="3005138"/>
          <p14:tracePt t="9698" x="1249363" y="2955925"/>
          <p14:tracePt t="9709" x="1249363" y="2906713"/>
          <p14:tracePt t="9720" x="1220788" y="2857500"/>
          <p14:tracePt t="9738" x="1220788" y="2814638"/>
          <p14:tracePt t="9742" x="1220788" y="2808288"/>
          <p14:tracePt t="9758" x="1206500" y="2808288"/>
          <p14:tracePt t="9834" x="1206500" y="2794000"/>
          <p14:tracePt t="9848" x="1206500" y="2808288"/>
          <p14:tracePt t="9865" x="1185863" y="2828925"/>
          <p14:tracePt t="9871" x="1185863" y="2857500"/>
          <p14:tracePt t="9881" x="1171575" y="2906713"/>
          <p14:tracePt t="9891" x="1171575" y="2978150"/>
          <p14:tracePt t="9901" x="1157288" y="3054350"/>
          <p14:tracePt t="9917" x="1157288" y="3160713"/>
          <p14:tracePt t="9931" x="1157288" y="3273425"/>
          <p14:tracePt t="9942" x="1157288" y="3386138"/>
          <p14:tracePt t="9952" x="1171575" y="3486150"/>
          <p14:tracePt t="9957" x="1185863" y="3584575"/>
          <p14:tracePt t="9973" x="1206500" y="3648075"/>
          <p14:tracePt t="9983" x="1220788" y="3697288"/>
          <p14:tracePt t="9993" x="1235075" y="3752850"/>
          <p14:tracePt t="10004" x="1249363" y="3781425"/>
          <p14:tracePt t="10020" x="1255713" y="3795713"/>
          <p14:tracePt t="10038" x="1255713" y="3803650"/>
          <p14:tracePt t="10113" x="1270000" y="3803650"/>
          <p14:tracePt t="10126" x="1255713" y="3767138"/>
          <p14:tracePt t="10137" x="1249363" y="3717925"/>
          <p14:tracePt t="10148" x="1235075" y="3697288"/>
          <p14:tracePt t="10164" x="1235075" y="3654425"/>
          <p14:tracePt t="10170" x="1220788" y="3633788"/>
          <p14:tracePt t="10187" x="1220788" y="3605213"/>
          <p14:tracePt t="10199" x="1220788" y="3584575"/>
          <p14:tracePt t="10204" x="1235075" y="3570288"/>
          <p14:tracePt t="10229" x="1249363" y="3556000"/>
          <p14:tracePt t="10252" x="1255713" y="3556000"/>
          <p14:tracePt t="10265" x="1298575" y="3549650"/>
          <p14:tracePt t="10274" x="1304925" y="3549650"/>
          <p14:tracePt t="10283" x="1333500" y="3549650"/>
          <p14:tracePt t="10299" x="1347788" y="3549650"/>
          <p14:tracePt t="10317" x="1354138" y="3549650"/>
          <p14:tracePt t="10384" x="1368425" y="3549650"/>
          <p14:tracePt t="10395" x="1382713" y="3549650"/>
          <p14:tracePt t="10410" x="1397000" y="3549650"/>
          <p14:tracePt t="10476" x="1403350" y="3549650"/>
          <p14:tracePt t="10488" x="1417638" y="3498850"/>
          <p14:tracePt t="10499" x="1417638" y="3422650"/>
          <p14:tracePt t="10510" x="1417638" y="3386138"/>
          <p14:tracePt t="10523" x="1417638" y="3371850"/>
          <p14:tracePt t="10533" x="1417638" y="3359150"/>
          <p14:tracePt t="10654" x="1403350" y="3371850"/>
          <p14:tracePt t="10667" x="1382713" y="3371850"/>
          <p14:tracePt t="10679" x="1347788" y="3386138"/>
          <p14:tracePt t="10695" x="1319213" y="3386138"/>
          <p14:tracePt t="10699" x="1319213" y="3400425"/>
          <p14:tracePt t="10710" x="1304925" y="3400425"/>
          <p14:tracePt t="10813" x="1284288" y="3400425"/>
          <p14:tracePt t="10847" x="1270000" y="3386138"/>
          <p14:tracePt t="10857" x="1255713" y="3386138"/>
          <p14:tracePt t="10868" x="1249363" y="3371850"/>
          <p14:tracePt t="10879" x="1235075" y="3359150"/>
          <p14:tracePt t="10903" x="1149350" y="3386138"/>
          <p14:tracePt t="10903" x="1122363" y="3386138"/>
          <p14:tracePt t="11321" x="1220788" y="3400425"/>
          <p14:tracePt t="11330" x="1319213" y="3408363"/>
          <p14:tracePt t="11342" x="1397000" y="3408363"/>
          <p14:tracePt t="11354" x="1530350" y="3400425"/>
          <p14:tracePt t="11378" x="1630363" y="3371850"/>
          <p14:tracePt t="11390" x="1630363" y="3322638"/>
          <p14:tracePt t="11400" x="1616075" y="3259138"/>
          <p14:tracePt t="11412" x="1601788" y="3238500"/>
          <p14:tracePt t="11422" x="1601788" y="3203575"/>
          <p14:tracePt t="11435" x="1601788" y="3160713"/>
          <p14:tracePt t="11446" x="1601788" y="3125788"/>
          <p14:tracePt t="11460" x="1601788" y="3090863"/>
          <p14:tracePt t="11464" x="1601788" y="3062288"/>
          <p14:tracePt t="11479" x="1593850" y="3013075"/>
          <p14:tracePt t="11489" x="1593850" y="3005138"/>
          <p14:tracePt t="11500" x="1593850" y="2978150"/>
          <p14:tracePt t="11512" x="1601788" y="2963863"/>
          <p14:tracePt t="11523" x="1616075" y="2955925"/>
          <p14:tracePt t="11534" x="1651000" y="2927350"/>
          <p14:tracePt t="11545" x="1665288" y="2906713"/>
          <p14:tracePt t="11576" x="1679575" y="2863850"/>
          <p14:tracePt t="11589" x="1693863" y="2843213"/>
          <p14:tracePt t="11589" x="1714500" y="2765425"/>
          <p14:tracePt t="11599" x="1714500" y="2716213"/>
          <p14:tracePt t="11611" x="1728788" y="2681288"/>
          <p14:tracePt t="11622" x="1728788" y="2609850"/>
          <p14:tracePt t="11635" x="1743075" y="2519363"/>
          <p14:tracePt t="11646" x="1743075" y="2482850"/>
          <p14:tracePt t="11657" x="1743075" y="2419350"/>
          <p14:tracePt t="11667" x="1743075" y="2384425"/>
          <p14:tracePt t="11679" x="1743075" y="2349500"/>
          <p14:tracePt t="11692" x="1743075" y="2320925"/>
          <p14:tracePt t="11707" x="1743075" y="2300288"/>
          <p14:tracePt t="11712" x="1743075" y="2286000"/>
          <p14:tracePt t="11724" x="1728788" y="2286000"/>
          <p14:tracePt t="11734" x="1728788" y="2257425"/>
          <p14:tracePt t="11746" x="1714500" y="2251075"/>
          <p14:tracePt t="11762" x="1714500" y="2236788"/>
          <p14:tracePt t="11772" x="1700213" y="2222500"/>
          <p14:tracePt t="11782" x="1693863" y="2201863"/>
          <p14:tracePt t="11798" x="1679575" y="2187575"/>
          <p14:tracePt t="11803" x="1665288" y="2173288"/>
          <p14:tracePt t="11813" x="1665288" y="2152650"/>
          <p14:tracePt t="11829" x="1651000" y="2138363"/>
          <p14:tracePt t="11839" x="1644650" y="2124075"/>
          <p14:tracePt t="11850" x="1616075" y="2109788"/>
          <p14:tracePt t="11892" x="1601788" y="2109788"/>
          <p14:tracePt t="12198" x="1601788" y="2101850"/>
          <p14:tracePt t="12320" x="1581150" y="2101850"/>
          <p14:tracePt t="12331" x="1530350" y="2109788"/>
          <p14:tracePt t="12343" x="1503363" y="2109788"/>
          <p14:tracePt t="12362" x="1495425" y="2124075"/>
          <p14:tracePt t="12366" x="1466850" y="2124075"/>
          <p14:tracePt t="12377" x="1454150" y="2124075"/>
          <p14:tracePt t="12391" x="1446213" y="2138363"/>
          <p14:tracePt t="12406" x="1431925" y="2138363"/>
          <p14:tracePt t="12446" x="1403350" y="2138363"/>
          <p14:tracePt t="12472" x="1397000" y="2138363"/>
          <p14:tracePt t="12490" x="1382713" y="2138363"/>
          <p14:tracePt t="12555" x="1368425" y="2138363"/>
          <p14:tracePt t="12634" x="1368425" y="2152650"/>
          <p14:tracePt t="12872" x="1382713" y="2152650"/>
          <p14:tracePt t="13185" x="1382713" y="2138363"/>
          <p14:tracePt t="13232" x="1382713" y="2152650"/>
          <p14:tracePt t="13366" x="1382713" y="2138363"/>
          <p14:tracePt t="13613" x="1382713" y="2152650"/>
          <p14:tracePt t="13883" x="1382713" y="2138363"/>
          <p14:tracePt t="13920" x="1382713" y="2152650"/>
          <p14:tracePt t="15032" x="1382713" y="2124075"/>
          <p14:tracePt t="15098" x="1368425" y="2124075"/>
          <p14:tracePt t="15103" x="1354138" y="2124075"/>
          <p14:tracePt t="15122" x="1347788" y="2124075"/>
          <p14:tracePt t="15132" x="1333500" y="2124075"/>
          <p14:tracePt t="15149" x="1270000" y="2124075"/>
          <p14:tracePt t="15154" x="1206500" y="2124075"/>
          <p14:tracePt t="15170" x="1149350" y="2124075"/>
          <p14:tracePt t="15181" x="1085850" y="2124075"/>
          <p14:tracePt t="15192" x="1058863" y="2152650"/>
          <p14:tracePt t="15204" x="1073150" y="2138363"/>
          <p14:tracePt t="15214" x="1073150" y="2124075"/>
          <p14:tracePt t="15469" x="1058863" y="2089150"/>
          <p14:tracePt t="15473" x="1050925" y="2089150"/>
          <p14:tracePt t="15487" x="1036638" y="2101850"/>
          <p14:tracePt t="15492" x="1009650" y="2074863"/>
          <p14:tracePt t="15520" x="1001713" y="2089150"/>
          <p14:tracePt t="15538" x="1036638" y="2074863"/>
          <p14:tracePt t="15550" x="1100138" y="2060575"/>
          <p14:tracePt t="15559" x="1206500" y="2060575"/>
          <p14:tracePt t="15571" x="1298575" y="2074863"/>
          <p14:tracePt t="15585" x="1298575" y="2060575"/>
          <p14:tracePt t="15596" x="1284288" y="2060575"/>
          <p14:tracePt t="15607" x="1284288" y="2052638"/>
          <p14:tracePt t="15642" x="1298575" y="2038350"/>
          <p14:tracePt t="15650" x="1304925" y="2038350"/>
          <p14:tracePt t="15662" x="1319213" y="2025650"/>
          <p14:tracePt t="15673" x="1319213" y="2011363"/>
          <p14:tracePt t="15705" x="1347788" y="2003425"/>
          <p14:tracePt t="15721" x="1347788" y="1989138"/>
          <p14:tracePt t="16205" x="1333500" y="1974850"/>
          <p14:tracePt t="16242" x="1319213" y="1974850"/>
          <p14:tracePt t="16250" x="1304925" y="1974850"/>
          <p14:tracePt t="16262" x="1304925" y="1989138"/>
          <p14:tracePt t="16278" x="1298575" y="1989138"/>
          <p14:tracePt t="16288" x="1284288" y="1989138"/>
          <p14:tracePt t="16292" x="1270000" y="1989138"/>
          <p14:tracePt t="16306" x="1270000" y="2003425"/>
          <p14:tracePt t="18317" x="1284288" y="2011363"/>
          <p14:tracePt t="21904" x="1284288" y="2025650"/>
          <p14:tracePt t="22118" x="1255713" y="2038350"/>
          <p14:tracePt t="22130" x="1235075" y="2074863"/>
          <p14:tracePt t="22141" x="1220788" y="2101850"/>
          <p14:tracePt t="22162" x="1200150" y="2124075"/>
          <p14:tracePt t="22172" x="1185863" y="2138363"/>
          <p14:tracePt t="22179" x="1171575" y="2159000"/>
          <p14:tracePt t="22189" x="1157288" y="2173288"/>
          <p14:tracePt t="22200" x="1136650" y="2187575"/>
          <p14:tracePt t="22212" x="1122363" y="2208213"/>
          <p14:tracePt t="22222" x="1108075" y="2208213"/>
          <p14:tracePt t="22235" x="1100138" y="2236788"/>
          <p14:tracePt t="22246" x="1085850" y="2236788"/>
          <p14:tracePt t="22262" x="1085850" y="2251075"/>
          <p14:tracePt t="22300" x="1085850" y="2257425"/>
          <p14:tracePt t="28930" x="1085850" y="2271713"/>
          <p14:tracePt t="29037" x="1085850" y="2286000"/>
          <p14:tracePt t="29162" x="1085850" y="2300288"/>
          <p14:tracePt t="29374" x="1073150" y="2300288"/>
          <p14:tracePt t="29488" x="1058863" y="2300288"/>
          <p14:tracePt t="29623" x="1058863" y="2286000"/>
          <p14:tracePt t="29690" x="1058863" y="2300288"/>
          <p14:tracePt t="29704" x="1058863" y="2286000"/>
          <p14:tracePt t="29772" x="1058863" y="2300288"/>
          <p14:tracePt t="29817" x="1058863" y="2314575"/>
          <p14:tracePt t="29885" x="1073150" y="2314575"/>
          <p14:tracePt t="30122" x="1085850" y="2314575"/>
          <p14:tracePt t="30145" x="1100138" y="2314575"/>
          <p14:tracePt t="30233" x="1100138" y="2320925"/>
          <p14:tracePt t="30242" x="1108075" y="2320925"/>
          <p14:tracePt t="30401" x="1108075" y="2314575"/>
          <p14:tracePt t="30414" x="1100138" y="2300288"/>
          <p14:tracePt t="30512" x="1085850" y="2300288"/>
          <p14:tracePt t="30942" x="1058863" y="2300288"/>
          <p14:tracePt t="30951" x="1050925" y="2314575"/>
          <p14:tracePt t="30973" x="1036638" y="2314575"/>
          <p14:tracePt t="30974" x="1022350" y="2320925"/>
          <p14:tracePt t="30989" x="1009650" y="2335213"/>
          <p14:tracePt t="31000" x="987425" y="2363788"/>
          <p14:tracePt t="31014" x="958850" y="2398713"/>
          <p14:tracePt t="31024" x="952500" y="2419350"/>
          <p14:tracePt t="31034" x="909638" y="2462213"/>
          <p14:tracePt t="31046" x="909638" y="2482850"/>
          <p14:tracePt t="31056" x="903288" y="2497138"/>
          <p14:tracePt t="31068" x="889000" y="2511425"/>
          <p14:tracePt t="31079" x="889000" y="2533650"/>
          <p14:tracePt t="31095" x="874713" y="2546350"/>
          <p14:tracePt t="31099" x="874713" y="2568575"/>
          <p14:tracePt t="31108" x="874713" y="2597150"/>
          <p14:tracePt t="31123" x="874713" y="2646363"/>
          <p14:tracePt t="31132" x="889000" y="2681288"/>
          <p14:tracePt t="31143" x="889000" y="2695575"/>
          <p14:tracePt t="31157" x="889000" y="2730500"/>
          <p14:tracePt t="31167" x="909638" y="2759075"/>
          <p14:tracePt t="31179" x="909638" y="2779713"/>
          <p14:tracePt t="31190" x="909638" y="2794000"/>
          <p14:tracePt t="31200" x="923925" y="2808288"/>
          <p14:tracePt t="31212" x="923925" y="2814638"/>
          <p14:tracePt t="31234" x="923925" y="2828925"/>
          <p14:tracePt t="31245" x="923925" y="2863850"/>
          <p14:tracePt t="31259" x="923925" y="2892425"/>
          <p14:tracePt t="31273" x="923925" y="2927350"/>
          <p14:tracePt t="31277" x="909638" y="2978150"/>
          <p14:tracePt t="31291" x="889000" y="3027363"/>
          <p14:tracePt t="31302" x="889000" y="3076575"/>
          <p14:tracePt t="31316" x="860425" y="3111500"/>
          <p14:tracePt t="31327" x="860425" y="3154363"/>
          <p14:tracePt t="31333" x="854075" y="3203575"/>
          <p14:tracePt t="31348" x="839788" y="3224213"/>
          <p14:tracePt t="31359" x="839788" y="3252788"/>
          <p14:tracePt t="31370" x="825500" y="3259138"/>
          <p14:tracePt t="31381" x="811213" y="3287713"/>
          <p14:tracePt t="31392" x="811213" y="3308350"/>
          <p14:tracePt t="31404" x="804863" y="3322638"/>
          <p14:tracePt t="31420" x="804863" y="3351213"/>
          <p14:tracePt t="31425" x="804863" y="3359150"/>
          <p14:tracePt t="31435" x="804863" y="3371850"/>
          <p14:tracePt t="31451" x="804863" y="3386138"/>
          <p14:tracePt t="31791" x="804863" y="3400425"/>
          <p14:tracePt t="31841" x="811213" y="3408363"/>
          <p14:tracePt t="31895" x="825500" y="3422650"/>
          <p14:tracePt t="31952" x="825500" y="3435350"/>
          <p14:tracePt t="31964" x="825500" y="3449638"/>
          <p14:tracePt t="31973" x="825500" y="3471863"/>
          <p14:tracePt t="31988" x="825500" y="3486150"/>
          <p14:tracePt t="32004" x="825500" y="3498850"/>
          <p14:tracePt t="32013" x="825500" y="3506788"/>
          <p14:tracePt t="32020" x="825500" y="3521075"/>
          <p14:tracePt t="32032" x="825500" y="3535363"/>
          <p14:tracePt t="32043" x="825500" y="3549650"/>
          <p14:tracePt t="32054" x="825500" y="3556000"/>
          <p14:tracePt t="32073" x="825500" y="3570288"/>
          <p14:tracePt t="32078" x="825500" y="3598863"/>
          <p14:tracePt t="32090" x="825500" y="3619500"/>
          <p14:tracePt t="32100" x="825500" y="3633788"/>
          <p14:tracePt t="32112" x="825500" y="3668713"/>
          <p14:tracePt t="32122" x="825500" y="3703638"/>
          <p14:tracePt t="32133" x="825500" y="3746500"/>
          <p14:tracePt t="32146" x="825500" y="3781425"/>
          <p14:tracePt t="32161" x="825500" y="3830638"/>
          <p14:tracePt t="32166" x="839788" y="3867150"/>
          <p14:tracePt t="32177" x="839788" y="3916363"/>
          <p14:tracePt t="32192" x="839788" y="3965575"/>
          <p14:tracePt t="32206" x="854075" y="4029075"/>
          <p14:tracePt t="32211" x="854075" y="4127500"/>
          <p14:tracePt t="32220" x="854075" y="4197350"/>
          <p14:tracePt t="32235" x="854075" y="4289425"/>
          <p14:tracePt t="32253" x="860425" y="4324350"/>
          <p14:tracePt t="32258" x="874713" y="4424363"/>
          <p14:tracePt t="32270" x="889000" y="4459288"/>
          <p14:tracePt t="32281" x="889000" y="4537075"/>
          <p14:tracePt t="32292" x="889000" y="4557713"/>
          <p14:tracePt t="32302" x="903288" y="4586288"/>
          <p14:tracePt t="32318" x="903288" y="4621213"/>
          <p14:tracePt t="32331" x="903288" y="4649788"/>
          <p14:tracePt t="32337" x="903288" y="4705350"/>
          <p14:tracePt t="32350" x="909638" y="4733925"/>
          <p14:tracePt t="32365" x="909638" y="4756150"/>
          <p14:tracePt t="32373" x="909638" y="4768850"/>
          <p14:tracePt t="32383" x="909638" y="4805363"/>
          <p14:tracePt t="32392" x="938213" y="4819650"/>
          <p14:tracePt t="32406" x="938213" y="4868863"/>
          <p14:tracePt t="32423" x="952500" y="4895850"/>
          <p14:tracePt t="32434" x="952500" y="4918075"/>
          <p14:tracePt t="32445" x="958850" y="4946650"/>
          <p14:tracePt t="32450" x="958850" y="4981575"/>
          <p14:tracePt t="32466" x="973138" y="5030788"/>
          <p14:tracePt t="32479" x="973138" y="5065713"/>
          <p14:tracePt t="32479" x="973138" y="5100638"/>
          <p14:tracePt t="32492" x="987425" y="5129213"/>
          <p14:tracePt t="32508" x="987425" y="5164138"/>
          <p14:tracePt t="32522" x="1001713" y="5200650"/>
          <p14:tracePt t="32529" x="1001713" y="5241925"/>
          <p14:tracePt t="32539" x="1009650" y="5291138"/>
          <p14:tracePt t="32560" x="1022350" y="5340350"/>
          <p14:tracePt t="32580" x="1022350" y="5348288"/>
          <p14:tracePt t="32580" x="1022350" y="5376863"/>
          <p14:tracePt t="32595" x="1036638" y="5397500"/>
          <p14:tracePt t="32604" x="1036638" y="5426075"/>
          <p14:tracePt t="32616" x="1050925" y="5440363"/>
          <p14:tracePt t="32635" x="1050925" y="5446713"/>
          <p14:tracePt t="32640" x="1050925" y="5475288"/>
          <p14:tracePt t="32651" x="1058863" y="5489575"/>
          <p14:tracePt t="32673" x="1058863" y="5495925"/>
          <p14:tracePt t="32690" x="1073150" y="5510213"/>
          <p14:tracePt t="32701" x="1085850" y="5510213"/>
          <p14:tracePt t="32731" x="1085850" y="5524500"/>
          <p14:tracePt t="32741" x="1100138" y="5524500"/>
          <p14:tracePt t="32750" x="1108075" y="5538788"/>
          <p14:tracePt t="32763" x="1122363" y="5545138"/>
          <p14:tracePt t="32783" x="1136650" y="5545138"/>
          <p14:tracePt t="32789" x="1149350" y="5559425"/>
          <p14:tracePt t="32816" x="1185863" y="5588000"/>
          <p14:tracePt t="32831" x="1206500" y="5594350"/>
          <p14:tracePt t="32843" x="1270000" y="5622925"/>
          <p14:tracePt t="32858" x="1298575" y="5637213"/>
          <p14:tracePt t="32862" x="1319213" y="5645150"/>
          <p14:tracePt t="32879" x="1347788" y="5657850"/>
          <p14:tracePt t="32889" x="1354138" y="5672138"/>
          <p14:tracePt t="32973" x="1354138" y="5686425"/>
          <p14:tracePt t="32978" x="1368425" y="5686425"/>
          <p14:tracePt t="33350" x="1382713" y="5672138"/>
          <p14:tracePt t="33360" x="1382713" y="5657850"/>
          <p14:tracePt t="33376" x="1382713" y="5637213"/>
          <p14:tracePt t="33380" x="1368425" y="5608638"/>
          <p14:tracePt t="33396" x="1354138" y="5573713"/>
          <p14:tracePt t="33406" x="1347788" y="5538788"/>
          <p14:tracePt t="33422" x="1319213" y="5475288"/>
          <p14:tracePt t="33428" x="1304925" y="5440363"/>
          <p14:tracePt t="33440" x="1284288" y="5376863"/>
          <p14:tracePt t="33453" x="1270000" y="5327650"/>
          <p14:tracePt t="33458" x="1249363" y="5276850"/>
          <p14:tracePt t="33473" x="1235075" y="5241925"/>
          <p14:tracePt t="33484" x="1235075" y="5192713"/>
          <p14:tracePt t="33499" x="1220788" y="5149850"/>
          <p14:tracePt t="33504" x="1206500" y="5100638"/>
          <p14:tracePt t="33522" x="1200150" y="5045075"/>
          <p14:tracePt t="33529" x="1185863" y="5002213"/>
          <p14:tracePt t="33541" x="1171575" y="4946650"/>
          <p14:tracePt t="33559" x="1157288" y="4932363"/>
          <p14:tracePt t="33564" x="1157288" y="4903788"/>
          <p14:tracePt t="33575" x="1157288" y="4895850"/>
          <p14:tracePt t="33606" x="1157288" y="4883150"/>
          <p14:tracePt t="33623" x="1157288" y="4854575"/>
          <p14:tracePt t="33629" x="1157288" y="4832350"/>
          <p14:tracePt t="33642" x="1157288" y="4805363"/>
          <p14:tracePt t="33651" x="1157288" y="4783138"/>
          <p14:tracePt t="33663" x="1157288" y="4756150"/>
          <p14:tracePt t="33680" x="1157288" y="4719638"/>
          <p14:tracePt t="33684" x="1157288" y="4684713"/>
          <p14:tracePt t="33698" x="1149350" y="4635500"/>
          <p14:tracePt t="33710" x="1149350" y="4600575"/>
          <p14:tracePt t="33721" x="1136650" y="4537075"/>
          <p14:tracePt t="33733" x="1136650" y="4494213"/>
          <p14:tracePt t="33743" x="1136650" y="4445000"/>
          <p14:tracePt t="33757" x="1136650" y="4410075"/>
          <p14:tracePt t="33762" x="1136650" y="4360863"/>
          <p14:tracePt t="33774" x="1136650" y="4338638"/>
          <p14:tracePt t="33784" x="1136650" y="4297363"/>
          <p14:tracePt t="33822" x="1136650" y="4225925"/>
          <p14:tracePt t="33832" x="1136650" y="4162425"/>
          <p14:tracePt t="33843" x="1136650" y="4141788"/>
          <p14:tracePt t="33858" x="1136650" y="4113213"/>
          <p14:tracePt t="33862" x="1136650" y="4092575"/>
          <p14:tracePt t="33879" x="1136650" y="4078288"/>
          <p14:tracePt t="33890" x="1149350" y="4064000"/>
          <p14:tracePt t="33907" x="1149350" y="4049713"/>
          <p14:tracePt t="33912" x="1149350" y="4043363"/>
          <p14:tracePt t="33922" x="1149350" y="4000500"/>
          <p14:tracePt t="33940" x="1149350" y="3979863"/>
          <p14:tracePt t="33946" x="1149350" y="3951288"/>
          <p14:tracePt t="33956" x="1149350" y="3930650"/>
          <p14:tracePt t="33974" x="1157288" y="3894138"/>
          <p14:tracePt t="33980" x="1157288" y="3852863"/>
          <p14:tracePt t="33991" x="1157288" y="3816350"/>
          <p14:tracePt t="34006" x="1149350" y="3781425"/>
          <p14:tracePt t="34014" x="1149350" y="3752850"/>
          <p14:tracePt t="34026" x="1136650" y="3703638"/>
          <p14:tracePt t="34031" x="1108075" y="3654425"/>
          <p14:tracePt t="34046" x="1058863" y="3598863"/>
          <p14:tracePt t="34058" x="1022350" y="3556000"/>
          <p14:tracePt t="34073" x="952500" y="3471863"/>
          <p14:tracePt t="34078" x="889000" y="3400425"/>
          <p14:tracePt t="34093" x="839788" y="3351213"/>
          <p14:tracePt t="34099" x="825500" y="3322638"/>
          <p14:tracePt t="34114" x="825500" y="3308350"/>
          <p14:tracePt t="34125" x="825500" y="3302000"/>
          <p14:tracePt t="34149" x="825500" y="3287713"/>
          <p14:tracePt t="34169" x="825500" y="3259138"/>
          <p14:tracePt t="34191" x="825500" y="3209925"/>
          <p14:tracePt t="34202" x="839788" y="3189288"/>
          <p14:tracePt t="34213" x="839788" y="3154363"/>
          <p14:tracePt t="34224" x="839788" y="3125788"/>
          <p14:tracePt t="34248" x="839788" y="3111500"/>
          <p14:tracePt t="34248" x="839788" y="3090863"/>
          <p14:tracePt t="34259" x="839788" y="3076575"/>
          <p14:tracePt t="34271" x="839788" y="3054350"/>
          <p14:tracePt t="34289" x="825500" y="3027363"/>
          <p14:tracePt t="34295" x="825500" y="3005138"/>
          <p14:tracePt t="34309" x="811213" y="2990850"/>
          <p14:tracePt t="34314" x="811213" y="2941638"/>
          <p14:tracePt t="34336" x="804863" y="2914650"/>
          <p14:tracePt t="34341" x="804863" y="2863850"/>
          <p14:tracePt t="34351" x="762000" y="2779713"/>
          <p14:tracePt t="34358" x="755650" y="2716213"/>
          <p14:tracePt t="34378" x="727075" y="2660650"/>
          <p14:tracePt t="34382" x="727075" y="2617788"/>
          <p14:tracePt t="34392" x="712788" y="2582863"/>
          <p14:tracePt t="34412" x="712788" y="2568575"/>
          <p14:tracePt t="34416" x="712788" y="2560638"/>
          <p14:tracePt t="34435" x="712788" y="2546350"/>
          <p14:tracePt t="34451" x="712788" y="2533650"/>
          <p14:tracePt t="34451" x="712788" y="2519363"/>
          <p14:tracePt t="34465" x="712788" y="2511425"/>
          <p14:tracePt t="34481" x="712788" y="2497138"/>
          <p14:tracePt t="34487" x="712788" y="2482850"/>
          <p14:tracePt t="34497" x="712788" y="2470150"/>
          <p14:tracePt t="34514" x="712788" y="2462213"/>
          <p14:tracePt t="34519" x="712788" y="2447925"/>
          <p14:tracePt t="34542" x="712788" y="2433638"/>
          <p14:tracePt t="34655" x="712788" y="2447925"/>
          <p14:tracePt t="34972" x="741363" y="2419350"/>
          <p14:tracePt t="34984" x="804863" y="2349500"/>
          <p14:tracePt t="34996" x="854075" y="2314575"/>
          <p14:tracePt t="35016" x="938213" y="2251075"/>
          <p14:tracePt t="35026" x="1001713" y="2201863"/>
          <p14:tracePt t="35037" x="1050925" y="2159000"/>
          <p14:tracePt t="35052" x="1085850" y="2124075"/>
          <p14:tracePt t="35057" x="1100138" y="2109788"/>
          <p14:tracePt t="35067" x="1122363" y="2089150"/>
          <p14:tracePt t="35079" x="1149350" y="2074863"/>
          <p14:tracePt t="35094" x="1157288" y="2060575"/>
          <p14:tracePt t="35104" x="1171575" y="2060575"/>
          <p14:tracePt t="35120" x="1171575" y="2052638"/>
          <p14:tracePt t="35140" x="1185863" y="2052638"/>
          <p14:tracePt t="35192" x="1200150" y="2038350"/>
          <p14:tracePt t="35204" x="1220788" y="2025650"/>
          <p14:tracePt t="35224" x="1235075" y="2025650"/>
          <p14:tracePt t="35314" x="1235075" y="2011363"/>
          <p14:tracePt t="35351" x="1220788" y="2025650"/>
          <p14:tracePt t="35360" x="1185863" y="2038350"/>
          <p14:tracePt t="35374" x="1100138" y="2060575"/>
          <p14:tracePt t="35384" x="1009650" y="2089150"/>
          <p14:tracePt t="35393" x="938213" y="2109788"/>
          <p14:tracePt t="35409" x="854075" y="2159000"/>
          <p14:tracePt t="35418" x="804863" y="2187575"/>
          <p14:tracePt t="35433" x="755650" y="2257425"/>
          <p14:tracePt t="35445" x="727075" y="2314575"/>
          <p14:tracePt t="35449" x="727075" y="2398713"/>
          <p14:tracePt t="35464" x="727075" y="2482850"/>
          <p14:tracePt t="35474" x="741363" y="2646363"/>
          <p14:tracePt t="35483" x="762000" y="2730500"/>
          <p14:tracePt t="35499" x="790575" y="2814638"/>
          <p14:tracePt t="35508" x="825500" y="2906713"/>
          <p14:tracePt t="35523" x="854075" y="2963863"/>
          <p14:tracePt t="35528" x="860425" y="3005138"/>
          <p14:tracePt t="35541" x="860425" y="3013075"/>
          <p14:tracePt t="35651" x="860425" y="3041650"/>
          <p14:tracePt t="35664" x="860425" y="3054350"/>
          <p14:tracePt t="35680" x="854075" y="3076575"/>
          <p14:tracePt t="35689" x="854075" y="3090863"/>
          <p14:tracePt t="35699" x="854075" y="3105150"/>
          <p14:tracePt t="35709" x="854075" y="3111500"/>
          <p14:tracePt t="35732" x="854075" y="3125788"/>
          <p14:tracePt t="35743" x="839788" y="3140075"/>
          <p14:tracePt t="35766" x="839788" y="3154363"/>
          <p14:tracePt t="36350" x="854075" y="3154363"/>
          <p14:tracePt t="36363" x="889000" y="3111500"/>
          <p14:tracePt t="36374" x="923925" y="3105150"/>
          <p14:tracePt t="36388" x="958850" y="3062288"/>
          <p14:tracePt t="36400" x="987425" y="3041650"/>
          <p14:tracePt t="36410" x="1022350" y="3005138"/>
          <p14:tracePt t="36426" x="1050925" y="2978150"/>
          <p14:tracePt t="36440" x="1058863" y="2941638"/>
          <p14:tracePt t="36440" x="1085850" y="2906713"/>
          <p14:tracePt t="36451" x="1100138" y="2878138"/>
          <p14:tracePt t="36463" x="1122363" y="2828925"/>
          <p14:tracePt t="36479" x="1136650" y="2808288"/>
          <p14:tracePt t="36489" x="1149350" y="2765425"/>
          <p14:tracePt t="36500" x="1157288" y="2744788"/>
          <p14:tracePt t="36512" x="1171575" y="2709863"/>
          <p14:tracePt t="36523" x="1185863" y="2667000"/>
          <p14:tracePt t="36533" x="1185863" y="2660650"/>
          <p14:tracePt t="36546" x="1200150" y="2646363"/>
          <p14:tracePt t="36556" x="1200150" y="2632075"/>
          <p14:tracePt t="36566" x="1206500" y="2617788"/>
          <p14:tracePt t="36579" x="1206500" y="2597150"/>
          <p14:tracePt t="36589" x="1220788" y="2582863"/>
          <p14:tracePt t="36600" x="1235075" y="2568575"/>
          <p14:tracePt t="36612" x="1249363" y="2546350"/>
          <p14:tracePt t="36621" x="1249363" y="2519363"/>
          <p14:tracePt t="36633" x="1255713" y="2482850"/>
          <p14:tracePt t="36645" x="1284288" y="2462213"/>
          <p14:tracePt t="36656" x="1284288" y="2419350"/>
          <p14:tracePt t="36668" x="1298575" y="2413000"/>
          <p14:tracePt t="36678" x="1304925" y="2398713"/>
          <p14:tracePt t="36689" x="1304925" y="2370138"/>
          <p14:tracePt t="36701" x="1319213" y="2363788"/>
          <p14:tracePt t="36712" x="1319213" y="2349500"/>
          <p14:tracePt t="36744" x="1319213" y="2335213"/>
          <p14:tracePt t="36781" x="1333500" y="2320925"/>
          <p14:tracePt t="36812" x="1333500" y="2314575"/>
          <p14:tracePt t="36822" x="1347788" y="2314575"/>
          <p14:tracePt t="37013" x="1347788" y="2300288"/>
          <p14:tracePt t="37049" x="1368425" y="2300288"/>
          <p14:tracePt t="37061" x="1382713" y="2286000"/>
          <p14:tracePt t="37192" x="1382713" y="2271713"/>
          <p14:tracePt t="37282" x="1368425" y="2271713"/>
          <p14:tracePt t="37298" x="1354138" y="2271713"/>
          <p14:tracePt t="37307" x="1304925" y="2271713"/>
          <p14:tracePt t="37317" x="1284288" y="2286000"/>
          <p14:tracePt t="37329" x="1255713" y="2286000"/>
          <p14:tracePt t="37365" x="1235075" y="2286000"/>
          <p14:tracePt t="37379" x="1200150" y="2286000"/>
          <p14:tracePt t="37389" x="1157288" y="2300288"/>
          <p14:tracePt t="37399" x="1136650" y="2300288"/>
          <p14:tracePt t="37409" x="1136650" y="2314575"/>
          <p14:tracePt t="37420" x="1122363" y="2314575"/>
          <p14:tracePt t="37445" x="1100138" y="2320925"/>
          <p14:tracePt t="37455" x="1085850" y="2335213"/>
          <p14:tracePt t="37466" x="1058863" y="2349500"/>
          <p14:tracePt t="37487" x="1058863" y="2363788"/>
          <p14:tracePt t="37501" x="1058863" y="2384425"/>
          <p14:tracePt t="37512" x="1058863" y="2413000"/>
          <p14:tracePt t="37521" x="1058863" y="2482850"/>
          <p14:tracePt t="37532" x="1073150" y="2511425"/>
          <p14:tracePt t="37547" x="1085850" y="2546350"/>
          <p14:tracePt t="37558" x="1085850" y="2568575"/>
          <p14:tracePt t="37568" x="1085850" y="2597150"/>
          <p14:tracePt t="37578" x="1100138" y="2632075"/>
          <p14:tracePt t="37589" x="1100138" y="2667000"/>
          <p14:tracePt t="37601" x="1108075" y="2709863"/>
          <p14:tracePt t="37612" x="1108075" y="2744788"/>
          <p14:tracePt t="37629" x="1122363" y="2779713"/>
          <p14:tracePt t="37633" x="1136650" y="2814638"/>
          <p14:tracePt t="37643" x="1136650" y="2857500"/>
          <p14:tracePt t="37658" x="1149350" y="2878138"/>
          <p14:tracePt t="37668" x="1149350" y="2906713"/>
          <p14:tracePt t="37679" x="1157288" y="2927350"/>
          <p14:tracePt t="37695" x="1157288" y="2941638"/>
          <p14:tracePt t="37707" x="1157288" y="2955925"/>
          <p14:tracePt t="37712" x="1171575" y="2978150"/>
          <p14:tracePt t="37722" x="1171575" y="2990850"/>
          <p14:tracePt t="37740" x="1171575" y="3013075"/>
          <p14:tracePt t="37746" x="1171575" y="3027363"/>
          <p14:tracePt t="37756" x="1171575" y="3054350"/>
          <p14:tracePt t="37773" x="1171575" y="3090863"/>
          <p14:tracePt t="37783" x="1171575" y="3125788"/>
          <p14:tracePt t="37792" x="1185863" y="3160713"/>
          <p14:tracePt t="37807" x="1185863" y="3203575"/>
          <p14:tracePt t="37812" x="1185863" y="3224213"/>
          <p14:tracePt t="37825" x="1185863" y="3238500"/>
          <p14:tracePt t="37834" x="1185863" y="3259138"/>
          <p14:tracePt t="37846" x="1185863" y="3287713"/>
          <p14:tracePt t="37881" x="1185863" y="3302000"/>
          <p14:tracePt t="37983" x="1157288" y="3308350"/>
          <p14:tracePt t="37995" x="1108075" y="3322638"/>
          <p14:tracePt t="38005" x="1073150" y="3336925"/>
          <p14:tracePt t="38018" x="1036638" y="3351213"/>
          <p14:tracePt t="38029" x="1022350" y="3351213"/>
          <p14:tracePt t="38043" x="1001713" y="3359150"/>
          <p14:tracePt t="38057" x="987425" y="3371850"/>
          <p14:tracePt t="38061" x="973138" y="3371850"/>
          <p14:tracePt t="38071" x="973138" y="3386138"/>
          <p14:tracePt t="38089" x="958850" y="3386138"/>
          <p14:tracePt t="38109" x="952500" y="3386138"/>
          <p14:tracePt t="38118" x="952500" y="3400425"/>
          <p14:tracePt t="38129" x="938213" y="3400425"/>
          <p14:tracePt t="38145" x="938213" y="3408363"/>
          <p14:tracePt t="38163" x="938213" y="3422650"/>
          <p14:tracePt t="38173" x="938213" y="3435350"/>
          <p14:tracePt t="38195" x="923925" y="3435350"/>
          <p14:tracePt t="38206" x="923925" y="3449638"/>
          <p14:tracePt t="38223" x="923925" y="3457575"/>
          <p14:tracePt t="38233" x="938213" y="3457575"/>
          <p14:tracePt t="38243" x="938213" y="3471863"/>
          <p14:tracePt t="38257" x="938213" y="3486150"/>
          <p14:tracePt t="38262" x="938213" y="3498850"/>
          <p14:tracePt t="38287" x="952500" y="3506788"/>
          <p14:tracePt t="38297" x="952500" y="3521075"/>
          <p14:tracePt t="38313" x="952500" y="3535363"/>
          <p14:tracePt t="38320" x="952500" y="3570288"/>
          <p14:tracePt t="38329" x="952500" y="3598863"/>
          <p14:tracePt t="38343" x="958850" y="3633788"/>
          <p14:tracePt t="38356" x="973138" y="3648075"/>
          <p14:tracePt t="38366" x="973138" y="3654425"/>
          <p14:tracePt t="38377" x="973138" y="3683000"/>
          <p14:tracePt t="38389" x="973138" y="3697288"/>
          <p14:tracePt t="38399" x="973138" y="3732213"/>
          <p14:tracePt t="38410" x="987425" y="3752850"/>
          <p14:tracePt t="38424" x="987425" y="3795713"/>
          <p14:tracePt t="38440" x="987425" y="3830638"/>
          <p14:tracePt t="38445" x="987425" y="3867150"/>
          <p14:tracePt t="38458" x="987425" y="3916363"/>
          <p14:tracePt t="38473" x="987425" y="3994150"/>
          <p14:tracePt t="38477" x="987425" y="4049713"/>
          <p14:tracePt t="38494" x="973138" y="4113213"/>
          <p14:tracePt t="38499" x="973138" y="4176713"/>
          <p14:tracePt t="38509" x="973138" y="4211638"/>
          <p14:tracePt t="38524" x="973138" y="4260850"/>
          <p14:tracePt t="38533" x="973138" y="4324350"/>
          <p14:tracePt t="38543" x="987425" y="4387850"/>
          <p14:tracePt t="38558" x="987425" y="4445000"/>
          <p14:tracePt t="38568" x="1001713" y="4508500"/>
          <p14:tracePt t="38580" x="1009650" y="4572000"/>
          <p14:tracePt t="38591" x="1009650" y="4649788"/>
          <p14:tracePt t="38600" x="1050925" y="4705350"/>
          <p14:tracePt t="38612" x="1050925" y="4748213"/>
          <p14:tracePt t="38622" x="1058863" y="4783138"/>
          <p14:tracePt t="38640" x="1058863" y="4805363"/>
          <p14:tracePt t="38645" x="1058863" y="4832350"/>
          <p14:tracePt t="38659" x="1073150" y="4868863"/>
          <p14:tracePt t="38673" x="1073150" y="4903788"/>
          <p14:tracePt t="38683" x="1073150" y="4932363"/>
          <p14:tracePt t="38692" x="1058863" y="4967288"/>
          <p14:tracePt t="38704" x="1058863" y="5002213"/>
          <p14:tracePt t="38720" x="1058863" y="5045075"/>
          <p14:tracePt t="38724" x="1058863" y="5080000"/>
          <p14:tracePt t="38734" x="1058863" y="5114925"/>
          <p14:tracePt t="38749" x="1058863" y="5143500"/>
          <p14:tracePt t="38759" x="1058863" y="5178425"/>
          <p14:tracePt t="38771" x="1058863" y="5213350"/>
          <p14:tracePt t="38784" x="1058863" y="5241925"/>
          <p14:tracePt t="38799" x="1058863" y="5264150"/>
          <p14:tracePt t="38804" x="1058863" y="5276850"/>
          <p14:tracePt t="38817" x="1058863" y="5299075"/>
          <p14:tracePt t="38848" x="1058863" y="5340350"/>
          <p14:tracePt t="38859" x="1058863" y="5376863"/>
          <p14:tracePt t="38873" x="1058863" y="5397500"/>
          <p14:tracePt t="38884" x="1058863" y="5440363"/>
          <p14:tracePt t="38896" x="1058863" y="5461000"/>
          <p14:tracePt t="38911" x="1058863" y="5475288"/>
          <p14:tracePt t="38921" x="1058863" y="5489575"/>
          <p14:tracePt t="38933" x="1058863" y="5510213"/>
          <p14:tracePt t="38939" x="1058863" y="5524500"/>
          <p14:tracePt t="38949" x="1050925" y="5538788"/>
          <p14:tracePt t="39275" x="1058863" y="5538788"/>
          <p14:tracePt t="43786" x="1108075" y="5426075"/>
          <p14:tracePt t="43806" x="1108075" y="5362575"/>
          <p14:tracePt t="43814" x="1100138" y="5299075"/>
          <p14:tracePt t="43823" x="1036638" y="5241925"/>
          <p14:tracePt t="43834" x="1001713" y="5178425"/>
          <p14:tracePt t="43846" x="958850" y="5143500"/>
          <p14:tracePt t="43862" x="923925" y="5114925"/>
          <p14:tracePt t="43866" x="909638" y="5100638"/>
          <p14:tracePt t="43878" x="909638" y="5094288"/>
          <p14:tracePt t="43889" x="923925" y="5051425"/>
          <p14:tracePt t="43901" x="938213" y="5051425"/>
          <p14:tracePt t="43913" x="952500" y="5051425"/>
          <p14:tracePt t="43933" x="958850" y="5051425"/>
          <p14:tracePt t="43954" x="938213" y="5045075"/>
          <p14:tracePt t="43972" x="741363" y="4918075"/>
          <p14:tracePt t="43978" x="514350" y="4832350"/>
          <p14:tracePt t="44280" x="528638" y="4854575"/>
          <p14:tracePt t="44295" x="514350" y="4819650"/>
          <p14:tracePt t="44311" x="577850" y="4805363"/>
          <p14:tracePt t="44315" x="889000" y="4805363"/>
          <p14:tracePt t="44330" x="1149350" y="4805363"/>
          <p14:tracePt t="44339" x="1171575" y="4783138"/>
          <p14:tracePt t="44351" x="1185863" y="4768850"/>
          <p14:tracePt t="44417" x="1200150" y="4748213"/>
          <p14:tracePt t="44429" x="1206500" y="4733925"/>
          <p14:tracePt t="44443" x="1206500" y="4719638"/>
          <p14:tracePt t="44451" x="1220788" y="4705350"/>
          <p14:tracePt t="44477" x="1220788" y="4699000"/>
          <p14:tracePt t="44488" x="1235075" y="4684713"/>
          <p14:tracePt t="44500" x="1235075" y="4670425"/>
          <p14:tracePt t="44509" x="1249363" y="4649788"/>
          <p14:tracePt t="44523" x="1249363" y="4621213"/>
          <p14:tracePt t="44528" x="1249363" y="4600575"/>
          <p14:tracePt t="44542" x="1249363" y="4572000"/>
          <p14:tracePt t="44557" x="1255713" y="4522788"/>
          <p14:tracePt t="44562" x="1270000" y="4487863"/>
          <p14:tracePt t="44576" x="1298575" y="4445000"/>
          <p14:tracePt t="44590" x="1304925" y="4410075"/>
          <p14:tracePt t="44601" x="1319213" y="4360863"/>
          <p14:tracePt t="44608" x="1333500" y="4311650"/>
          <p14:tracePt t="44623" x="1333500" y="4289425"/>
          <p14:tracePt t="44632" x="1333500" y="4275138"/>
          <p14:tracePt t="44642" x="1333500" y="4260850"/>
          <p14:tracePt t="44656" x="1333500" y="4248150"/>
          <p14:tracePt t="44666" x="1333500" y="4240213"/>
          <p14:tracePt t="44679" x="1347788" y="4225925"/>
          <p14:tracePt t="44689" x="1347788" y="4211638"/>
          <p14:tracePt t="44708" x="1347788" y="4197350"/>
          <p14:tracePt t="44728" x="1347788" y="4191000"/>
          <p14:tracePt t="44978" x="1354138" y="4191000"/>
          <p14:tracePt t="44993" x="1347788" y="4191000"/>
          <p14:tracePt t="45025" x="1382713" y="4197350"/>
          <p14:tracePt t="45035" x="1431925" y="4211638"/>
          <p14:tracePt t="45046" x="1481138" y="4225925"/>
          <p14:tracePt t="45295" x="1495425" y="4191000"/>
          <p14:tracePt t="45310" x="1495425" y="4113213"/>
          <p14:tracePt t="45323" x="1503363" y="4098925"/>
          <p14:tracePt t="45334" x="1517650" y="4092575"/>
          <p14:tracePt t="45343" x="1530350" y="4049713"/>
          <p14:tracePt t="45354" x="1544638" y="4029075"/>
          <p14:tracePt t="45373" x="1552575" y="3979863"/>
          <p14:tracePt t="45390" x="1566863" y="3951288"/>
          <p14:tracePt t="45401" x="1566863" y="3943350"/>
          <p14:tracePt t="45412" x="1581150" y="3943350"/>
          <p14:tracePt t="45552" x="1581150" y="3930650"/>
          <p14:tracePt t="45564" x="1566863" y="3867150"/>
          <p14:tracePt t="45575" x="1552575" y="3816350"/>
          <p14:tracePt t="45594" x="1544638" y="3781425"/>
          <p14:tracePt t="45599" x="1544638" y="3746500"/>
          <p14:tracePt t="45612" x="1530350" y="3683000"/>
          <p14:tracePt t="45621" x="1530350" y="3654425"/>
          <p14:tracePt t="45633" x="1530350" y="3619500"/>
          <p14:tracePt t="45643" x="1544638" y="3605213"/>
          <p14:tracePt t="45658" x="1552575" y="3598863"/>
          <p14:tracePt t="45673" x="1566863" y="3570288"/>
          <p14:tracePt t="45678" x="1581150" y="3556000"/>
          <p14:tracePt t="45691" x="1581150" y="3570288"/>
          <p14:tracePt t="45709" x="1566863" y="3570288"/>
          <p14:tracePt t="45720" x="1304925" y="3521075"/>
          <p14:tracePt t="46152" x="1319213" y="3521075"/>
          <p14:tracePt t="46163" x="1354138" y="3498850"/>
          <p14:tracePt t="46174" x="1397000" y="3486150"/>
          <p14:tracePt t="46195" x="1417638" y="3498850"/>
          <p14:tracePt t="46207" x="1446213" y="3506788"/>
          <p14:tracePt t="46217" x="1466850" y="3506788"/>
          <p14:tracePt t="46231" x="1466850" y="3584575"/>
          <p14:tracePt t="46242" x="1466850" y="3598863"/>
          <p14:tracePt t="46261" x="1454150" y="3598863"/>
          <p14:tracePt t="46285" x="1431925" y="3605213"/>
          <p14:tracePt t="46305" x="1417638" y="3605213"/>
          <p14:tracePt t="46331" x="1403350" y="3605213"/>
          <p14:tracePt t="46389" x="1417638" y="3605213"/>
          <p14:tracePt t="46437" x="1431925" y="3605213"/>
          <p14:tracePt t="46464" x="1446213" y="3598863"/>
          <p14:tracePt t="46476" x="1454150" y="3598863"/>
          <p14:tracePt t="46500" x="1466850" y="3598863"/>
          <p14:tracePt t="46512" x="1481138" y="3598863"/>
          <p14:tracePt t="46525" x="1503363" y="3598863"/>
          <p14:tracePt t="46530" x="1552575" y="3605213"/>
          <p14:tracePt t="46545" x="1616075" y="3605213"/>
          <p14:tracePt t="46559" x="1693863" y="3605213"/>
          <p14:tracePt t="46573" x="1743075" y="3605213"/>
          <p14:tracePt t="46577" x="1763713" y="3605213"/>
          <p14:tracePt t="46591" x="1778000" y="3605213"/>
          <p14:tracePt t="46602" x="1792288" y="3605213"/>
          <p14:tracePt t="46615" x="1798638" y="3605213"/>
          <p14:tracePt t="46625" x="1841500" y="3605213"/>
          <p14:tracePt t="46635" x="1876425" y="3619500"/>
          <p14:tracePt t="46648" x="1925638" y="3619500"/>
          <p14:tracePt t="46659" x="1962150" y="3619500"/>
          <p14:tracePt t="46670" x="1997075" y="3605213"/>
          <p14:tracePt t="46680" x="2011363" y="3605213"/>
          <p14:tracePt t="46691" x="2025650" y="3605213"/>
          <p14:tracePt t="46701" x="2038350" y="3605213"/>
          <p14:tracePt t="46767" x="2074863" y="3605213"/>
          <p14:tracePt t="46781" x="2095500" y="3605213"/>
          <p14:tracePt t="46790" x="2138363" y="3605213"/>
          <p14:tracePt t="46804" x="2144713" y="3605213"/>
          <p14:tracePt t="46912" x="2159000" y="3605213"/>
          <p14:tracePt t="46934" x="2173288" y="3619500"/>
          <p14:tracePt t="46938" x="2187575" y="3619500"/>
          <p14:tracePt t="47051" x="2208213" y="3619500"/>
          <p14:tracePt t="47063" x="2222500" y="3633788"/>
          <p14:tracePt t="47075" x="2236788" y="3633788"/>
          <p14:tracePt t="47340" x="2243138" y="3648075"/>
          <p14:tracePt t="47356" x="2271713" y="3648075"/>
          <p14:tracePt t="47381" x="2286000" y="3648075"/>
          <p14:tracePt t="47439" x="2306638" y="3648075"/>
          <p14:tracePt t="47497" x="2320925" y="3648075"/>
          <p14:tracePt t="47556" x="2320925" y="3654425"/>
          <p14:tracePt t="47612" x="2343150" y="3654425"/>
          <p14:tracePt t="47678" x="2370138" y="3654425"/>
          <p14:tracePt t="47692" x="2392363" y="3654425"/>
          <p14:tracePt t="47703" x="2406650" y="3654425"/>
          <p14:tracePt t="47757" x="2419350" y="3654425"/>
          <p14:tracePt t="47995" x="2455863" y="3654425"/>
          <p14:tracePt t="48063" x="2470150" y="3654425"/>
          <p14:tracePt t="48073" x="2482850" y="3654425"/>
          <p14:tracePt t="48120" x="2490788" y="3654425"/>
          <p14:tracePt t="48162" x="2505075" y="3654425"/>
          <p14:tracePt t="48196" x="2519363" y="3654425"/>
          <p14:tracePt t="48259" x="2533650" y="3654425"/>
          <p14:tracePt t="48271" x="2540000" y="3654425"/>
          <p14:tracePt t="48275" x="2554288" y="3654425"/>
          <p14:tracePt t="48333" x="2568575" y="3654425"/>
          <p14:tracePt t="48345" x="2582863" y="3654425"/>
          <p14:tracePt t="48368" x="2589213" y="3654425"/>
          <p14:tracePt t="48390" x="2603500" y="3654425"/>
          <p14:tracePt t="48399" x="2632075" y="3654425"/>
          <p14:tracePt t="48437" x="2638425" y="3654425"/>
          <p14:tracePt t="48460" x="2652713" y="3654425"/>
          <p14:tracePt t="48557" x="2667000" y="3654425"/>
          <p14:tracePt t="48568" x="2681288" y="3654425"/>
          <p14:tracePt t="48583" x="2701925" y="3668713"/>
          <p14:tracePt t="48595" x="2716213" y="3668713"/>
          <p14:tracePt t="48628" x="2730500" y="3668713"/>
          <p14:tracePt t="48642" x="2736850" y="3668713"/>
          <p14:tracePt t="48651" x="2751138" y="3668713"/>
          <p14:tracePt t="48662" x="2765425" y="3683000"/>
          <p14:tracePt t="48673" x="2787650" y="3683000"/>
          <p14:tracePt t="48682" x="2814638" y="3697288"/>
          <p14:tracePt t="48693" x="2836863" y="3697288"/>
          <p14:tracePt t="48706" x="2863850" y="3703638"/>
          <p14:tracePt t="48716" x="2878138" y="3703638"/>
          <p14:tracePt t="48759" x="2886075" y="3703638"/>
          <p14:tracePt t="48772" x="2914650" y="3703638"/>
          <p14:tracePt t="48782" x="2949575" y="3703638"/>
          <p14:tracePt t="48793" x="2998788" y="3703638"/>
          <p14:tracePt t="48811" x="3062288" y="3703638"/>
          <p14:tracePt t="48816" x="3082925" y="3703638"/>
          <p14:tracePt t="48826" x="3117850" y="3703638"/>
          <p14:tracePt t="48844" x="3132138" y="3703638"/>
          <p14:tracePt t="48849" x="3146425" y="3703638"/>
          <p14:tracePt t="48908" x="3168650" y="3703638"/>
          <p14:tracePt t="48918" x="3195638" y="3717925"/>
          <p14:tracePt t="48933" x="3232150" y="3717925"/>
          <p14:tracePt t="48948" x="3259138" y="3717925"/>
          <p14:tracePt t="48951" x="3267075" y="3717925"/>
          <p14:tracePt t="48962" x="3295650" y="3717925"/>
          <p14:tracePt t="48978" x="3308350" y="3717925"/>
          <p14:tracePt t="48990" x="3330575" y="3717925"/>
          <p14:tracePt t="49049" x="3344863" y="3717925"/>
          <p14:tracePt t="49053" x="3359150" y="3717925"/>
          <p14:tracePt t="49063" x="3365500" y="3717925"/>
          <p14:tracePt t="49087" x="3394075" y="3717925"/>
          <p14:tracePt t="49097" x="3414713" y="3703638"/>
          <p14:tracePt t="49112" x="3443288" y="3703638"/>
          <p14:tracePt t="49122" x="3463925" y="3697288"/>
          <p14:tracePt t="49132" x="3478213" y="3697288"/>
          <p14:tracePt t="49143" x="3506788" y="3697288"/>
          <p14:tracePt t="49157" x="3513138" y="3683000"/>
          <p14:tracePt t="49167" x="3541713" y="3683000"/>
          <p14:tracePt t="49179" x="3556000" y="3683000"/>
          <p14:tracePt t="49939" x="3541713" y="3668713"/>
          <p14:tracePt t="49974" x="3541713" y="3633788"/>
          <p14:tracePt t="49988" x="3541713" y="3619500"/>
          <p14:tracePt t="49997" x="3541713" y="3584575"/>
          <p14:tracePt t="50008" x="3556000" y="3556000"/>
          <p14:tracePt t="50020" x="3556000" y="3535363"/>
          <p14:tracePt t="50037" x="3562350" y="3521075"/>
          <p14:tracePt t="50042" x="3576638" y="3498850"/>
          <p14:tracePt t="50111" x="3576638" y="3506788"/>
          <p14:tracePt t="50125" x="3590925" y="3535363"/>
          <p14:tracePt t="50132" x="3605213" y="3549650"/>
          <p14:tracePt t="50146" x="3625850" y="3556000"/>
          <p14:tracePt t="50199" x="3640138" y="3584575"/>
          <p14:tracePt t="50226" x="3654425" y="3598863"/>
          <p14:tracePt t="50231" x="3662363" y="3598863"/>
          <p14:tracePt t="50245" x="3662363" y="3605213"/>
          <p14:tracePt t="50315" x="3689350" y="3605213"/>
          <p14:tracePt t="50322" x="3725863" y="3619500"/>
          <p14:tracePt t="50333" x="3752850" y="3619500"/>
          <p14:tracePt t="50350" x="3760788" y="3633788"/>
          <p14:tracePt t="50362" x="3775075" y="3633788"/>
          <p14:tracePt t="50367" x="3775075" y="3619500"/>
          <p14:tracePt t="50391" x="3775075" y="3598863"/>
          <p14:tracePt t="50401" x="3752850" y="3556000"/>
          <p14:tracePt t="50413" x="3703638" y="3556000"/>
          <p14:tracePt t="50429" x="3613150" y="3535363"/>
          <p14:tracePt t="50439" x="3556000" y="3549650"/>
          <p14:tracePt t="50603" x="3676650" y="3435350"/>
          <p14:tracePt t="50615" x="3887788" y="3408363"/>
          <p14:tracePt t="50626" x="4057650" y="3408363"/>
          <p14:tracePt t="50645" x="4084638" y="3386138"/>
          <p14:tracePt t="50649" x="4098925" y="3386138"/>
          <p14:tracePt t="50660" x="4098925" y="3371850"/>
          <p14:tracePt t="50674" x="4106863" y="3371850"/>
          <p14:tracePt t="50684" x="4121150" y="3371850"/>
          <p14:tracePt t="50695" x="4156075" y="3371850"/>
          <p14:tracePt t="50730" x="4148138" y="3371850"/>
          <p14:tracePt t="50830" x="4170363" y="3386138"/>
          <p14:tracePt t="50853" x="4197350" y="3400425"/>
          <p14:tracePt t="50865" x="4205288" y="3408363"/>
          <p14:tracePt t="50874" x="4233863" y="3422650"/>
          <p14:tracePt t="50890" x="4248150" y="3422650"/>
          <p14:tracePt t="50900" x="4254500" y="3435350"/>
          <p14:tracePt t="50910" x="4268788" y="3449638"/>
          <p14:tracePt t="50922" x="4283075" y="3449638"/>
          <p14:tracePt t="50932" x="4297363" y="3449638"/>
          <p14:tracePt t="50988" x="4303713" y="3449638"/>
          <p14:tracePt t="51031" x="4318000" y="3457575"/>
          <p14:tracePt t="51046" x="4332288" y="3457575"/>
          <p14:tracePt t="51997" x="4318000" y="3435350"/>
          <p14:tracePt t="52015" x="4318000" y="3422650"/>
          <p14:tracePt t="52036" x="4318000" y="3386138"/>
          <p14:tracePt t="52050" x="4318000" y="3400425"/>
          <p14:tracePt t="52054" x="4332288" y="3359150"/>
          <p14:tracePt t="52070" x="4346575" y="3386138"/>
          <p14:tracePt t="52080" x="4332288" y="3408363"/>
          <p14:tracePt t="52092" x="4318000" y="3422650"/>
          <p14:tracePt t="52318" x="4416425" y="3322638"/>
          <p14:tracePt t="52329" x="4430713" y="3252788"/>
          <p14:tracePt t="52339" x="4465638" y="3189288"/>
          <p14:tracePt t="52354" x="4529138" y="3189288"/>
          <p14:tracePt t="52362" x="4614863" y="3189288"/>
          <p14:tracePt t="52374" x="4699000" y="3203575"/>
          <p14:tracePt t="52385" x="4748213" y="3203575"/>
          <p14:tracePt t="52396" x="4797425" y="3209925"/>
          <p14:tracePt t="52408" x="4826000" y="3209925"/>
          <p14:tracePt t="52423" x="4840288" y="3209925"/>
          <p14:tracePt t="52587" x="4840288" y="3224213"/>
          <p14:tracePt t="52599" x="4846638" y="3224213"/>
          <p14:tracePt t="52628" x="4860925" y="3238500"/>
          <p14:tracePt t="52865" x="4860925" y="3252788"/>
          <p14:tracePt t="52898" x="4846638" y="3259138"/>
          <p14:tracePt t="52899" x="4840288" y="3273425"/>
          <p14:tracePt t="52910" x="4811713" y="3287713"/>
          <p14:tracePt t="52932" x="4791075" y="3302000"/>
          <p14:tracePt t="52932" x="4776788" y="3308350"/>
          <p14:tracePt t="52948" x="4762500" y="3322638"/>
          <p14:tracePt t="52958" x="4748213" y="3336925"/>
          <p14:tracePt t="52973" x="4741863" y="3336925"/>
          <p14:tracePt t="52978" x="4713288" y="3351213"/>
          <p14:tracePt t="52996" x="4713288" y="3359150"/>
          <p14:tracePt t="53015" x="4699000" y="3359150"/>
          <p14:tracePt t="53025" x="4699000" y="3371850"/>
          <p14:tracePt t="53059" x="4692650" y="3371850"/>
          <p14:tracePt t="53071" x="4664075" y="3371850"/>
          <p14:tracePt t="53083" x="4649788" y="3371850"/>
          <p14:tracePt t="53092" x="4641850" y="3371850"/>
          <p14:tracePt t="53104" x="4614863" y="3371850"/>
          <p14:tracePt t="53123" x="4600575" y="3371850"/>
          <p14:tracePt t="53128" x="4578350" y="3371850"/>
          <p14:tracePt t="53138" x="4565650" y="3371850"/>
          <p14:tracePt t="53283" x="4565650" y="3386138"/>
          <p14:tracePt t="53352" x="4578350" y="3386138"/>
          <p14:tracePt t="53365" x="4578350" y="3400425"/>
          <p14:tracePt t="53596" x="4578350" y="3408363"/>
          <p14:tracePt t="53676" x="4514850" y="3422650"/>
          <p14:tracePt t="53691" x="4465638" y="3449638"/>
          <p14:tracePt t="53709" x="4445000" y="3449638"/>
          <p14:tracePt t="53709" x="4430713" y="3449638"/>
          <p14:tracePt t="53728" x="4430713" y="3457575"/>
          <p14:tracePt t="53827" x="4416425" y="3457575"/>
          <p14:tracePt t="53865" x="4402138" y="3457575"/>
          <p14:tracePt t="53912" x="4395788" y="3457575"/>
          <p14:tracePt t="54046" x="4381500" y="3457575"/>
          <p14:tracePt t="54049" x="4367213" y="3457575"/>
          <p14:tracePt t="54057" x="4352925" y="3457575"/>
          <p14:tracePt t="54062" x="4346575" y="3457575"/>
          <p14:tracePt t="54081" x="4332288" y="3457575"/>
          <p14:tracePt t="54115" x="4297363" y="3457575"/>
          <p14:tracePt t="54126" x="4283075" y="3471863"/>
          <p14:tracePt t="54140" x="4254500" y="3471863"/>
          <p14:tracePt t="54151" x="4248150" y="3471863"/>
          <p14:tracePt t="54163" x="4233863" y="3471863"/>
          <p14:tracePt t="54225" x="4219575" y="3471863"/>
          <p14:tracePt t="54229" x="4205288" y="3471863"/>
          <p14:tracePt t="54242" x="4184650" y="3471863"/>
          <p14:tracePt t="54256" x="4156075" y="3471863"/>
          <p14:tracePt t="54261" x="4098925" y="3471863"/>
          <p14:tracePt t="54274" x="4070350" y="3471863"/>
          <p14:tracePt t="54284" x="4049713" y="3471863"/>
          <p14:tracePt t="54295" x="4021138" y="3471863"/>
          <p14:tracePt t="54312" x="4000500" y="3486150"/>
          <p14:tracePt t="54315" x="3986213" y="3486150"/>
          <p14:tracePt t="54330" x="3971925" y="3486150"/>
          <p14:tracePt t="54340" x="3951288" y="3486150"/>
          <p14:tracePt t="54356" x="3922713" y="3498850"/>
          <p14:tracePt t="54362" x="3859213" y="3498850"/>
          <p14:tracePt t="54372" x="3810000" y="3486150"/>
          <p14:tracePt t="54390" x="3752850" y="3498850"/>
          <p14:tracePt t="54395" x="3725863" y="3498850"/>
          <p14:tracePt t="54405" x="3703638" y="3498850"/>
          <p14:tracePt t="54423" x="3689350" y="3498850"/>
          <p14:tracePt t="54517" x="3689350" y="3506788"/>
          <p14:tracePt t="54531" x="3703638" y="3521075"/>
          <p14:tracePt t="54545" x="3725863" y="3535363"/>
          <p14:tracePt t="54566" x="3740150" y="3549650"/>
          <p14:tracePt t="54578" x="3752850" y="3549650"/>
          <p14:tracePt t="54588" x="3775075" y="3556000"/>
          <p14:tracePt t="54599" x="3803650" y="3570288"/>
          <p14:tracePt t="54610" x="3824288" y="3584575"/>
          <p14:tracePt t="54632" x="3838575" y="3598863"/>
          <p14:tracePt t="55126" x="3838575" y="3584575"/>
          <p14:tracePt t="55145" x="3838575" y="3598863"/>
          <p14:tracePt t="55150" x="3838575" y="3605213"/>
          <p14:tracePt t="55172" x="3852863" y="3605213"/>
          <p14:tracePt t="55207" x="3852863" y="3619500"/>
          <p14:tracePt t="55215" x="3859213" y="3619500"/>
          <p14:tracePt t="55231" x="3873500" y="3648075"/>
          <p14:tracePt t="55251" x="3803650" y="3648075"/>
          <p14:tracePt t="55263" x="3725863" y="3648075"/>
          <p14:tracePt t="55868" x="3760788" y="3648075"/>
          <p14:tracePt t="55882" x="3740150" y="3654425"/>
          <p14:tracePt t="55915" x="3703638" y="3668713"/>
          <p14:tracePt t="55925" x="3740150" y="3683000"/>
          <p14:tracePt t="55925" x="3803650" y="3683000"/>
          <p14:tracePt t="55938" x="3838575" y="3683000"/>
          <p14:tracePt t="55949" x="3859213" y="3697288"/>
          <p14:tracePt t="55962" x="3873500" y="3697288"/>
          <p14:tracePt t="55975" x="3922713" y="3703638"/>
          <p14:tracePt t="55991" x="3951288" y="3732213"/>
          <p14:tracePt t="55995" x="4000500" y="3746500"/>
          <p14:tracePt t="56005" x="4049713" y="3767138"/>
          <p14:tracePt t="56017" x="4121150" y="3781425"/>
          <p14:tracePt t="56031" x="4148138" y="3803650"/>
          <p14:tracePt t="56042" x="4205288" y="3816350"/>
          <p14:tracePt t="56056" x="4254500" y="3844925"/>
          <p14:tracePt t="56061" x="4318000" y="3867150"/>
          <p14:tracePt t="56072" x="4430713" y="3916363"/>
          <p14:tracePt t="56084" x="4494213" y="3930650"/>
          <p14:tracePt t="56095" x="4565650" y="3943350"/>
          <p14:tracePt t="56111" x="4614863" y="3943350"/>
          <p14:tracePt t="56115" x="4649788" y="3943350"/>
          <p14:tracePt t="56132" x="4678363" y="3951288"/>
          <p14:tracePt t="56143" x="4699000" y="3951288"/>
          <p14:tracePt t="56157" x="4727575" y="3951288"/>
          <p14:tracePt t="56161" x="4741863" y="3951288"/>
          <p14:tracePt t="56174" x="4748213" y="3951288"/>
          <p14:tracePt t="56523" x="4762500" y="3951288"/>
          <p14:tracePt t="56533" x="4889500" y="3930650"/>
          <p14:tracePt t="56549" x="5221288" y="3902075"/>
          <p14:tracePt t="56559" x="5340350" y="3852863"/>
          <p14:tracePt t="56570" x="5454650" y="3844925"/>
          <p14:tracePt t="56581" x="5530850" y="3830638"/>
          <p14:tracePt t="56592" x="5567363" y="3830638"/>
          <p14:tracePt t="56603" x="5581650" y="3830638"/>
          <p14:tracePt t="56634" x="5588000" y="3830638"/>
          <p14:tracePt t="56905" x="5581650" y="3830638"/>
          <p14:tracePt t="56915" x="5553075" y="3830638"/>
          <p14:tracePt t="56925" x="5530850" y="3830638"/>
          <p14:tracePt t="56940" x="5518150" y="3830638"/>
          <p14:tracePt t="56950" x="5489575" y="3830638"/>
          <p14:tracePt t="56965" x="5467350" y="3830638"/>
          <p14:tracePt t="56975" x="5454650" y="3830638"/>
          <p14:tracePt t="56987" x="5418138" y="3830638"/>
          <p14:tracePt t="56999" x="5383213" y="3816350"/>
          <p14:tracePt t="57009" x="5319713" y="3803650"/>
          <p14:tracePt t="57021" x="5241925" y="3795713"/>
          <p14:tracePt t="57032" x="5143500" y="3781425"/>
          <p14:tracePt t="57043" x="5073650" y="3767138"/>
          <p14:tracePt t="57054" x="4973638" y="3752850"/>
          <p14:tracePt t="57070" x="4924425" y="3752850"/>
          <p14:tracePt t="57074" x="4910138" y="3752850"/>
          <p14:tracePt t="57333" x="4846638" y="3752850"/>
          <p14:tracePt t="57347" x="4840288" y="3752850"/>
          <p14:tracePt t="57357" x="4791075" y="3752850"/>
          <p14:tracePt t="57378" x="4776788" y="3746500"/>
          <p14:tracePt t="57379" x="4762500" y="3746500"/>
          <p14:tracePt t="57895" x="4776788" y="3746500"/>
          <p14:tracePt t="58186" x="4748213" y="3746500"/>
          <p14:tracePt t="58187" x="4678363" y="3746500"/>
          <p14:tracePt t="58200" x="4614863" y="3746500"/>
          <p14:tracePt t="58212" x="4543425" y="3746500"/>
          <p14:tracePt t="58229" x="4479925" y="3746500"/>
          <p14:tracePt t="58236" x="4416425" y="3746500"/>
          <p14:tracePt t="58248" x="4381500" y="3732213"/>
          <p14:tracePt t="58259" x="4346575" y="3732213"/>
          <p14:tracePt t="58270" x="4318000" y="3732213"/>
          <p14:tracePt t="58279" x="4297363" y="3732213"/>
          <p14:tracePt t="58299" x="4283075" y="3732213"/>
          <p14:tracePt t="58313" x="4254500" y="3732213"/>
          <p14:tracePt t="58589" x="4248150" y="3732213"/>
          <p14:tracePt t="58883" x="4248150" y="3746500"/>
          <p14:tracePt t="59089" x="4254500" y="3746500"/>
          <p14:tracePt t="59099" x="4254500" y="3752850"/>
          <p14:tracePt t="59147" x="4268788" y="3752850"/>
          <p14:tracePt t="59160" x="4283075" y="3752850"/>
          <p14:tracePt t="59164" x="4297363" y="3752850"/>
          <p14:tracePt t="59188" x="4303713" y="3767138"/>
          <p14:tracePt t="59199" x="4332288" y="3767138"/>
          <p14:tracePt t="59212" x="4346575" y="3767138"/>
          <p14:tracePt t="59237" x="4395788" y="3767138"/>
          <p14:tracePt t="59249" x="4451350" y="3767138"/>
          <p14:tracePt t="59259" x="4514850" y="3767138"/>
          <p14:tracePt t="59270" x="4592638" y="3767138"/>
          <p14:tracePt t="59281" x="4649788" y="3767138"/>
          <p14:tracePt t="59292" x="4727575" y="3767138"/>
          <p14:tracePt t="59303" x="4826000" y="3781425"/>
          <p14:tracePt t="59314" x="4895850" y="3781425"/>
          <p14:tracePt t="59325" x="4987925" y="3781425"/>
          <p14:tracePt t="59335" x="5045075" y="3795713"/>
          <p14:tracePt t="59355" x="5094288" y="3795713"/>
          <p14:tracePt t="59359" x="5137150" y="3795713"/>
          <p14:tracePt t="59370" x="5157788" y="3795713"/>
          <p14:tracePt t="59386" x="5186363" y="3803650"/>
          <p14:tracePt t="59391" x="5221288" y="3803650"/>
          <p14:tracePt t="59401" x="5270500" y="3803650"/>
          <p14:tracePt t="59415" x="5291138" y="3816350"/>
          <p14:tracePt t="59424" x="5334000" y="3816350"/>
          <p14:tracePt t="59440" x="5340350" y="3816350"/>
          <p14:tracePt t="59449" x="5354638" y="3830638"/>
          <p14:tracePt t="59490" x="5368925" y="3830638"/>
          <p14:tracePt t="59581" x="5354638" y="3830638"/>
          <p14:tracePt t="59581" x="5354638" y="3816350"/>
          <p14:tracePt t="59593" x="5340350" y="3816350"/>
          <p14:tracePt t="59627" x="5340350" y="3803650"/>
          <p14:tracePt t="59672" x="5334000" y="3803650"/>
          <p14:tracePt t="59682" x="5319713" y="3803650"/>
          <p14:tracePt t="59696" x="5319713" y="3795713"/>
          <p14:tracePt t="59708" x="5291138" y="3795713"/>
          <p14:tracePt t="59717" x="5241925" y="3795713"/>
          <p14:tracePt t="59729" x="5186363" y="3781425"/>
          <p14:tracePt t="59745" x="5122863" y="3767138"/>
          <p14:tracePt t="59757" x="5059363" y="3767138"/>
          <p14:tracePt t="59762" x="5045075" y="3752850"/>
          <p14:tracePt t="59773" x="5022850" y="3752850"/>
          <p14:tracePt t="60053" x="5022850" y="3767138"/>
          <p14:tracePt t="60054" x="5037138" y="3781425"/>
          <p14:tracePt t="60064" x="5037138" y="3795713"/>
          <p14:tracePt t="60079" x="5045075" y="3795713"/>
          <p14:tracePt t="60088" x="5059363" y="3816350"/>
          <p14:tracePt t="60112" x="5073650" y="3816350"/>
          <p14:tracePt t="60122" x="5073650" y="3830638"/>
          <p14:tracePt t="60133" x="5086350" y="3844925"/>
          <p14:tracePt t="60149" x="5094288" y="3852863"/>
          <p14:tracePt t="60159" x="5108575" y="3852863"/>
          <p14:tracePt t="60168" x="5108575" y="3867150"/>
          <p14:tracePt t="60181" x="5122863" y="3867150"/>
          <p14:tracePt t="60192" x="5122863" y="3879850"/>
          <p14:tracePt t="60212" x="5137150" y="3879850"/>
          <p14:tracePt t="60223" x="5137150" y="3894138"/>
          <p14:tracePt t="60281" x="5143500" y="3894138"/>
          <p14:tracePt t="60448" x="5143500" y="3879850"/>
          <p14:tracePt t="60458" x="5122863" y="3867150"/>
          <p14:tracePt t="60473" x="5094288" y="3852863"/>
          <p14:tracePt t="60485" x="5073650" y="3830638"/>
          <p14:tracePt t="60496" x="5059363" y="3830638"/>
          <p14:tracePt t="60508" x="5059363" y="3816350"/>
          <p14:tracePt t="60520" x="5045075" y="3816350"/>
          <p14:tracePt t="60545" x="5037138" y="3803650"/>
          <p14:tracePt t="60571" x="5022850" y="3803650"/>
          <p14:tracePt t="60575" x="5022850" y="3795713"/>
          <p14:tracePt t="60586" x="5010150" y="3795713"/>
          <p14:tracePt t="60608" x="4995863" y="3781425"/>
          <p14:tracePt t="60618" x="4987925" y="3752850"/>
          <p14:tracePt t="60631" x="4973638" y="3746500"/>
          <p14:tracePt t="60642" x="4959350" y="3732213"/>
          <p14:tracePt t="60653" x="4946650" y="3732213"/>
          <p14:tracePt t="60664" x="4938713" y="3717925"/>
          <p14:tracePt t="60675" x="4924425" y="3717925"/>
          <p14:tracePt t="60684" x="4924425" y="3703638"/>
          <p14:tracePt t="60700" x="4910138" y="3703638"/>
          <p14:tracePt t="61034" x="4895850" y="3703638"/>
          <p14:tracePt t="61065" x="4889500" y="3703638"/>
          <p14:tracePt t="61079" x="4846638" y="3697288"/>
          <p14:tracePt t="61090" x="4797425" y="3697288"/>
          <p14:tracePt t="61104" x="4776788" y="3697288"/>
          <p14:tracePt t="61112" x="4741863" y="3683000"/>
          <p14:tracePt t="61123" x="4713288" y="3683000"/>
          <p14:tracePt t="61140" x="4692650" y="3668713"/>
          <p14:tracePt t="61145" x="4664075" y="3668713"/>
          <p14:tracePt t="61156" x="4649788" y="3668713"/>
          <p14:tracePt t="61170" x="4641850" y="3668713"/>
          <p14:tracePt t="61181" x="4629150" y="3668713"/>
          <p14:tracePt t="61190" x="4614863" y="3668713"/>
          <p14:tracePt t="61228" x="4600575" y="3668713"/>
          <p14:tracePt t="61239" x="4600575" y="3654425"/>
          <p14:tracePt t="61382" x="4614863" y="3654425"/>
          <p14:tracePt t="61563" x="4614863" y="3668713"/>
          <p14:tracePt t="61665" x="4600575" y="3654425"/>
          <p14:tracePt t="61764" x="4592638" y="3648075"/>
          <p14:tracePt t="61779" x="4565650" y="3648075"/>
          <p14:tracePt t="61790" x="4551363" y="3633788"/>
          <p14:tracePt t="61801" x="4543425" y="3633788"/>
          <p14:tracePt t="61813" x="4529138" y="3633788"/>
          <p14:tracePt t="61828" x="4502150" y="3605213"/>
          <p14:tracePt t="61837" x="4479925" y="3598863"/>
          <p14:tracePt t="61842" x="4445000" y="3584575"/>
          <p14:tracePt t="61854" x="4381500" y="3549650"/>
          <p14:tracePt t="61870" x="4283075" y="3498850"/>
          <p14:tracePt t="61879" x="4133850" y="3449638"/>
          <p14:tracePt t="61887" x="4006850" y="3400425"/>
          <p14:tracePt t="61901" x="3838575" y="3336925"/>
          <p14:tracePt t="61918" x="3740150" y="3302000"/>
          <p14:tracePt t="61932" x="3605213" y="3273425"/>
          <p14:tracePt t="61933" x="3541713" y="3259138"/>
          <p14:tracePt t="61949" x="3506788" y="3259138"/>
          <p14:tracePt t="61959" x="3492500" y="3252788"/>
          <p14:tracePt t="62033" x="3506788" y="3259138"/>
          <p14:tracePt t="62058" x="3513138" y="3273425"/>
          <p14:tracePt t="62073" x="3527425" y="3287713"/>
          <p14:tracePt t="62078" x="3541713" y="3287713"/>
          <p14:tracePt t="62092" x="3556000" y="3308350"/>
          <p14:tracePt t="62106" x="3562350" y="3336925"/>
          <p14:tracePt t="62117" x="3576638" y="3359150"/>
          <p14:tracePt t="62126" x="3590925" y="3435350"/>
          <p14:tracePt t="62139" x="3590925" y="3486150"/>
          <p14:tracePt t="62149" x="3590925" y="3506788"/>
          <p14:tracePt t="62158" x="3605213" y="3535363"/>
          <p14:tracePt t="62194" x="3613150" y="3535363"/>
          <p14:tracePt t="62205" x="3605213" y="3535363"/>
          <p14:tracePt t="62220" x="3562350" y="3549650"/>
          <p14:tracePt t="62230" x="3295650" y="3549650"/>
          <p14:tracePt t="62240" x="2828925" y="3549650"/>
          <p14:tracePt t="62251" x="2138363" y="3549650"/>
          <p14:tracePt t="62597" x="2159000" y="3535363"/>
          <p14:tracePt t="62613" x="2124075" y="3498850"/>
          <p14:tracePt t="62618" x="2159000" y="3498850"/>
          <p14:tracePt t="62644" x="2335213" y="3498850"/>
          <p14:tracePt t="62656" x="2335213" y="3471863"/>
          <p14:tracePt t="62678" x="2343150" y="3471863"/>
          <p14:tracePt t="62698" x="2355850" y="3471863"/>
          <p14:tracePt t="62801" x="2384425" y="3471863"/>
          <p14:tracePt t="62810" x="2441575" y="3486150"/>
          <p14:tracePt t="62824" x="2505075" y="3498850"/>
          <p14:tracePt t="62835" x="2603500" y="3498850"/>
          <p14:tracePt t="62853" x="2681288" y="3498850"/>
          <p14:tracePt t="62858" x="2787650" y="3498850"/>
          <p14:tracePt t="62867" x="2900363" y="3498850"/>
          <p14:tracePt t="62882" x="3097213" y="3498850"/>
          <p14:tracePt t="62893" x="3195638" y="3498850"/>
          <p14:tracePt t="62903" x="3308350" y="3506788"/>
          <p14:tracePt t="62918" x="3394075" y="3521075"/>
          <p14:tracePt t="62923" x="3478213" y="3549650"/>
          <p14:tracePt t="62937" x="3513138" y="3556000"/>
          <p14:tracePt t="62948" x="3541713" y="3556000"/>
          <p14:tracePt t="62958" x="3562350" y="3584575"/>
          <p14:tracePt t="62973" x="3562350" y="3598863"/>
          <p14:tracePt t="62983" x="3562350" y="3619500"/>
          <p14:tracePt t="62992" x="3562350" y="3648075"/>
          <p14:tracePt t="63007" x="3556000" y="3668713"/>
          <p14:tracePt t="63012" x="3492500" y="3683000"/>
          <p14:tracePt t="63025" x="3414713" y="3703638"/>
          <p14:tracePt t="63041" x="3281363" y="3717925"/>
          <p14:tracePt t="63051" x="3097213" y="3717925"/>
          <p14:tracePt t="63067" x="2779713" y="3697288"/>
          <p14:tracePt t="63073" x="2490788" y="3683000"/>
          <p14:tracePt t="63082" x="2286000" y="3619500"/>
          <p14:tracePt t="63092" x="2236788" y="3598863"/>
          <p14:tracePt t="63106" x="2222500" y="3584575"/>
          <p14:tracePt t="63118" x="2222500" y="3570288"/>
          <p14:tracePt t="63129" x="2222500" y="3549650"/>
          <p14:tracePt t="63145" x="2236788" y="3521075"/>
          <p14:tracePt t="63150" x="2243138" y="3498850"/>
          <p14:tracePt t="63163" x="2306638" y="3457575"/>
          <p14:tracePt t="63179" x="2355850" y="3449638"/>
          <p14:tracePt t="63183" x="2455863" y="3422650"/>
          <p14:tracePt t="63195" x="2554288" y="3422650"/>
          <p14:tracePt t="63204" x="2681288" y="3422650"/>
          <p14:tracePt t="63215" x="2886075" y="3422650"/>
          <p14:tracePt t="63225" x="3082925" y="3449638"/>
          <p14:tracePt t="63244" x="3281363" y="3486150"/>
          <p14:tracePt t="63249" x="3394075" y="3535363"/>
          <p14:tracePt t="63259" x="3506788" y="3605213"/>
          <p14:tracePt t="63274" x="3556000" y="3633788"/>
          <p14:tracePt t="63285" x="3562350" y="3668713"/>
          <p14:tracePt t="63296" x="3562350" y="3683000"/>
          <p14:tracePt t="63307" x="3556000" y="3697288"/>
          <p14:tracePt t="63317" x="3541713" y="3703638"/>
          <p14:tracePt t="63329" x="3513138" y="3717925"/>
          <p14:tracePt t="63345" x="3492500" y="3717925"/>
          <p14:tracePt t="63349" x="3457575" y="3717925"/>
          <p14:tracePt t="63363" x="3359150" y="3717925"/>
          <p14:tracePt t="63373" x="3281363" y="3717925"/>
          <p14:tracePt t="63391" x="3195638" y="3703638"/>
          <p14:tracePt t="63395" x="3168650" y="3683000"/>
          <p14:tracePt t="63407" x="3160713" y="3683000"/>
          <p14:tracePt t="63417" x="3160713" y="3668713"/>
          <p14:tracePt t="63433" x="3168650" y="3648075"/>
          <p14:tracePt t="63440" x="3181350" y="3619500"/>
          <p14:tracePt t="63451" x="3217863" y="3598863"/>
          <p14:tracePt t="63463" x="3259138" y="3570288"/>
          <p14:tracePt t="63478" x="3295650" y="3556000"/>
          <p14:tracePt t="63489" x="3344863" y="3549650"/>
          <p14:tracePt t="63499" x="3365500" y="3549650"/>
          <p14:tracePt t="63510" x="3414713" y="3549650"/>
          <p14:tracePt t="63523" x="3443288" y="3549650"/>
          <p14:tracePt t="63542" x="3443288" y="3556000"/>
          <p14:tracePt t="63556" x="3443288" y="3570288"/>
          <p14:tracePt t="63566" x="3429000" y="3570288"/>
          <p14:tracePt t="63579" x="3408363" y="3584575"/>
          <p14:tracePt t="63595" x="3365500" y="3605213"/>
          <p14:tracePt t="63600" x="3344863" y="3619500"/>
          <p14:tracePt t="63612" x="3316288" y="3648075"/>
          <p14:tracePt t="63628" x="3295650" y="3648075"/>
          <p14:tracePt t="63633" x="3295650" y="3633788"/>
          <p14:tracePt t="63645" x="3267075" y="3633788"/>
          <p14:tracePt t="63654" x="3267075" y="3654425"/>
          <p14:tracePt t="63665" x="3259138" y="3654425"/>
          <p14:tracePt t="63675" x="3232150" y="3668713"/>
          <p14:tracePt t="63699" x="3217863" y="3668713"/>
          <p14:tracePt t="63699" x="3209925" y="3668713"/>
          <p14:tracePt t="63712" x="3181350" y="3668713"/>
          <p14:tracePt t="63723" x="3146425" y="3668713"/>
          <p14:tracePt t="63766" x="3117850" y="3668713"/>
          <p14:tracePt t="63769" x="3117850" y="3654425"/>
          <p14:tracePt t="63781" x="3117850" y="3648075"/>
          <p14:tracePt t="63792" x="3117850" y="3619500"/>
          <p14:tracePt t="63800" x="3117850" y="3633788"/>
          <p14:tracePt t="63822" x="3048000" y="3654425"/>
          <p14:tracePt t="63837" x="3033713" y="3654425"/>
          <p14:tracePt t="64048" x="3048000" y="3668713"/>
          <p14:tracePt t="64083" x="3048000" y="3648075"/>
          <p14:tracePt t="64098" x="3062288" y="3633788"/>
          <p14:tracePt t="64108" x="3082925" y="3648075"/>
          <p14:tracePt t="64120" x="3048000" y="3648075"/>
          <p14:tracePt t="64131" x="3062288" y="3648075"/>
          <p14:tracePt t="64142" x="3033713" y="3648075"/>
          <p14:tracePt t="64154" x="3068638" y="3654425"/>
          <p14:tracePt t="64164" x="3146425" y="3668713"/>
          <p14:tracePt t="64176" x="3259138" y="3697288"/>
          <p14:tracePt t="64204" x="3295650" y="3697288"/>
          <p14:tracePt t="64208" x="3295650" y="3683000"/>
          <p14:tracePt t="64218" x="3281363" y="3683000"/>
          <p14:tracePt t="64231" x="3295650" y="3697288"/>
          <p14:tracePt t="64242" x="3308350" y="3654425"/>
          <p14:tracePt t="64282" x="3316288" y="3654425"/>
          <p14:tracePt t="64499" x="3316288" y="3648075"/>
          <p14:tracePt t="64589" x="3330575" y="3619500"/>
          <p14:tracePt t="64599" x="3408363" y="3605213"/>
          <p14:tracePt t="64609" x="3429000" y="3605213"/>
          <p14:tracePt t="64621" x="3457575" y="3598863"/>
          <p14:tracePt t="65456" x="3457575" y="3605213"/>
          <p14:tracePt t="65466" x="3506788" y="3619500"/>
          <p14:tracePt t="65479" x="3562350" y="3648075"/>
          <p14:tracePt t="65504" x="3654425" y="3683000"/>
          <p14:tracePt t="65513" x="3689350" y="3683000"/>
          <p14:tracePt t="65524" x="3711575" y="3683000"/>
          <p14:tracePt t="65534" x="3725863" y="3683000"/>
          <p14:tracePt t="65692" x="3711575" y="3683000"/>
          <p14:tracePt t="65714" x="3703638" y="3683000"/>
          <p14:tracePt t="65760" x="3689350" y="3683000"/>
          <p14:tracePt t="65805" x="3689350" y="3668713"/>
          <p14:tracePt t="65849" x="3676650" y="3668713"/>
          <p14:tracePt t="66087" x="3654425" y="3668713"/>
          <p14:tracePt t="66263" x="3662363" y="3668713"/>
          <p14:tracePt t="66278" x="3689350" y="3668713"/>
          <p14:tracePt t="66289" x="3752850" y="3668713"/>
          <p14:tracePt t="66299" x="3824288" y="3668713"/>
          <p14:tracePt t="66320" x="3902075" y="3668713"/>
          <p14:tracePt t="66320" x="3986213" y="3654425"/>
          <p14:tracePt t="66331" x="4084638" y="3648075"/>
          <p14:tracePt t="66343" x="4170363" y="3633788"/>
          <p14:tracePt t="66358" x="4254500" y="3619500"/>
          <p14:tracePt t="66368" x="4303713" y="3605213"/>
          <p14:tracePt t="66381" x="4352925" y="3605213"/>
          <p14:tracePt t="66391" x="4402138" y="3598863"/>
          <p14:tracePt t="66409" x="4445000" y="3584575"/>
          <p14:tracePt t="66409" x="4494213" y="3584575"/>
          <p14:tracePt t="66424" x="4514850" y="3570288"/>
          <p14:tracePt t="66439" x="4551363" y="3556000"/>
          <p14:tracePt t="66449" x="4578350" y="3556000"/>
          <p14:tracePt t="66459" x="4592638" y="3549650"/>
          <p14:tracePt t="66474" x="4600575" y="3535363"/>
          <p14:tracePt t="66479" x="4614863" y="3521075"/>
          <p14:tracePt t="66490" x="4614863" y="3506788"/>
          <p14:tracePt t="66500" x="4614863" y="3498850"/>
          <p14:tracePt t="66516" x="4600575" y="3486150"/>
          <p14:tracePt t="66526" x="4578350" y="3457575"/>
          <p14:tracePt t="66538" x="4551363" y="3435350"/>
          <p14:tracePt t="66549" x="4529138" y="3386138"/>
          <p14:tracePt t="66559" x="4514850" y="3386138"/>
          <p14:tracePt t="66570" x="4502150" y="3371850"/>
          <p14:tracePt t="67039" x="4529138" y="3400425"/>
          <p14:tracePt t="67045" x="4543425" y="3422650"/>
          <p14:tracePt t="67051" x="4543425" y="3506788"/>
          <p14:tracePt t="67063" x="4529138" y="3584575"/>
          <p14:tracePt t="67073" x="4494213" y="3683000"/>
          <p14:tracePt t="67087" x="4479925" y="3746500"/>
          <p14:tracePt t="67105" x="4465638" y="3767138"/>
          <p14:tracePt t="67111" x="4402138" y="3816350"/>
          <p14:tracePt t="67128" x="4346575" y="3852863"/>
          <p14:tracePt t="67133" x="4283075" y="3879850"/>
          <p14:tracePt t="67145" x="4233863" y="3894138"/>
          <p14:tracePt t="67157" x="4148138" y="3902075"/>
          <p14:tracePt t="67168" x="4098925" y="3916363"/>
          <p14:tracePt t="67174" x="4021138" y="3930650"/>
          <p14:tracePt t="67191" x="4000500" y="3930650"/>
          <p14:tracePt t="67231" x="4000500" y="3916363"/>
          <p14:tracePt t="67245" x="4000500" y="3894138"/>
          <p14:tracePt t="67255" x="4000500" y="3844925"/>
          <p14:tracePt t="67274" x="4006850" y="3816350"/>
          <p14:tracePt t="67278" x="4070350" y="3781425"/>
          <p14:tracePt t="67292" x="4121150" y="3746500"/>
          <p14:tracePt t="67306" x="4184650" y="3717925"/>
          <p14:tracePt t="67311" x="4283075" y="3697288"/>
          <p14:tracePt t="67323" x="4346575" y="3683000"/>
          <p14:tracePt t="67334" x="4416425" y="3668713"/>
          <p14:tracePt t="67345" x="4451350" y="3668713"/>
          <p14:tracePt t="67362" x="4514850" y="3668713"/>
          <p14:tracePt t="67366" x="4592638" y="3683000"/>
          <p14:tracePt t="67381" x="4664075" y="3703638"/>
          <p14:tracePt t="67392" x="4727575" y="3746500"/>
          <p14:tracePt t="67407" x="4811713" y="3795713"/>
          <p14:tracePt t="67412" x="4889500" y="3830638"/>
          <p14:tracePt t="67423" x="4946650" y="3879850"/>
          <p14:tracePt t="67433" x="5010150" y="3902075"/>
          <p14:tracePt t="67447" x="5045075" y="3930650"/>
          <p14:tracePt t="67457" x="5059363" y="3930650"/>
          <p14:tracePt t="67467" x="5073650" y="3930650"/>
          <p14:tracePt t="67524" x="5086350" y="3902075"/>
          <p14:tracePt t="67539" x="5094288" y="3867150"/>
          <p14:tracePt t="67549" x="5094288" y="3844925"/>
          <p14:tracePt t="67562" x="5122863" y="3803650"/>
          <p14:tracePt t="67573" x="5143500" y="3767138"/>
          <p14:tracePt t="67582" x="5157788" y="3746500"/>
          <p14:tracePt t="67593" x="5172075" y="3717925"/>
          <p14:tracePt t="67606" x="5186363" y="3703638"/>
          <p14:tracePt t="67616" x="5186363" y="3697288"/>
          <p14:tracePt t="67753" x="5241925" y="3795713"/>
          <p14:tracePt t="67762" x="5334000" y="3879850"/>
          <p14:tracePt t="67778" x="5432425" y="3951288"/>
          <p14:tracePt t="67782" x="5602288" y="4078288"/>
          <p14:tracePt t="67795" x="5735638" y="4141788"/>
          <p14:tracePt t="67807" x="5884863" y="4191000"/>
          <p14:tracePt t="67818" x="5975350" y="4211638"/>
          <p14:tracePt t="67829" x="6046788" y="4211638"/>
          <p14:tracePt t="67845" x="6096000" y="4225925"/>
          <p14:tracePt t="67849" x="6110288" y="4225925"/>
          <p14:tracePt t="67864" x="6116638" y="4225925"/>
          <p14:tracePt t="67875" x="6116638" y="4211638"/>
          <p14:tracePt t="67884" x="6130925" y="4197350"/>
          <p14:tracePt t="67897" x="6165850" y="4148138"/>
          <p14:tracePt t="67908" x="6216650" y="4078288"/>
          <p14:tracePt t="67923" x="6243638" y="4014788"/>
          <p14:tracePt t="67929" x="6265863" y="3951288"/>
          <p14:tracePt t="67949" x="6292850" y="3867150"/>
          <p14:tracePt t="67954" x="6307138" y="3816350"/>
          <p14:tracePt t="67965" x="6329363" y="3746500"/>
          <p14:tracePt t="67979" x="6329363" y="3703638"/>
          <p14:tracePt t="67990" x="6329363" y="3683000"/>
          <p14:tracePt t="68000" x="6343650" y="3668713"/>
          <p14:tracePt t="68022" x="6356350" y="3654425"/>
          <p14:tracePt t="68042" x="6356350" y="3648075"/>
          <p14:tracePt t="68402" x="6315075" y="3605213"/>
          <p14:tracePt t="68412" x="6307138" y="3598863"/>
          <p14:tracePt t="68428" x="6280150" y="3570288"/>
          <p14:tracePt t="68441" x="6265863" y="3556000"/>
          <p14:tracePt t="68450" x="6216650" y="3549650"/>
          <p14:tracePt t="68461" x="6194425" y="3535363"/>
          <p14:tracePt t="68478" x="6145213" y="3506788"/>
          <p14:tracePt t="68482" x="6110288" y="3498850"/>
          <p14:tracePt t="68495" x="6061075" y="3471863"/>
          <p14:tracePt t="68506" x="6011863" y="3457575"/>
          <p14:tracePt t="68517" x="5983288" y="3449638"/>
          <p14:tracePt t="68529" x="5962650" y="3449638"/>
          <p14:tracePt t="68545" x="5948363" y="3449638"/>
          <p14:tracePt t="68550" x="5934075" y="3449638"/>
          <p14:tracePt t="68581" x="5926138" y="3449638"/>
          <p14:tracePt t="68806" x="5884863" y="3449638"/>
          <p14:tracePt t="68817" x="5827713" y="3449638"/>
          <p14:tracePt t="68830" x="5778500" y="3449638"/>
          <p14:tracePt t="68840" x="5764213" y="3449638"/>
          <p14:tracePt t="68920" x="5764213" y="3457575"/>
          <p14:tracePt t="69179" x="5749925" y="3457575"/>
          <p14:tracePt t="69259" x="5686425" y="3457575"/>
          <p14:tracePt t="69271" x="5637213" y="3471863"/>
          <p14:tracePt t="69282" x="5602288" y="3486150"/>
          <p14:tracePt t="69303" x="5567363" y="3486150"/>
          <p14:tracePt t="69314" x="5553075" y="3486150"/>
          <p14:tracePt t="69525" x="5553075" y="3498850"/>
          <p14:tracePt t="69774" x="5553075" y="3506788"/>
          <p14:tracePt t="69830" x="5553075" y="3498850"/>
          <p14:tracePt t="69841" x="5553075" y="3506788"/>
          <p14:tracePt t="70000" x="5553075" y="3498850"/>
          <p14:tracePt t="70022" x="5553075" y="3506788"/>
          <p14:tracePt t="70742" x="5530850" y="3521075"/>
          <p14:tracePt t="70754" x="5518150" y="3549650"/>
          <p14:tracePt t="70770" x="5503863" y="3584575"/>
          <p14:tracePt t="70774" x="5489575" y="3598863"/>
          <p14:tracePt t="70789" x="5481638" y="3633788"/>
          <p14:tracePt t="70799" x="5467350" y="3648075"/>
          <p14:tracePt t="70809" x="5432425" y="3683000"/>
          <p14:tracePt t="70823" x="5418138" y="3683000"/>
          <p14:tracePt t="70834" x="5368925" y="3697288"/>
          <p14:tracePt t="70848" x="5256213" y="3697288"/>
          <p14:tracePt t="70858" x="5172075" y="3697288"/>
          <p14:tracePt t="70870" x="5045075" y="3703638"/>
          <p14:tracePt t="70879" x="5022850" y="3683000"/>
          <p14:tracePt t="70891" x="4924425" y="3683000"/>
          <p14:tracePt t="70903" x="4875213" y="3683000"/>
          <p14:tracePt t="71295" x="4860925" y="3697288"/>
          <p14:tracePt t="71331" x="4895850" y="3697288"/>
          <p14:tracePt t="71341" x="4924425" y="3697288"/>
          <p14:tracePt t="71353" x="4946650" y="3703638"/>
          <p14:tracePt t="71368" x="5045075" y="3717925"/>
          <p14:tracePt t="71373" x="5186363" y="3732213"/>
          <p14:tracePt t="71384" x="5319713" y="3746500"/>
          <p14:tracePt t="71396" x="5489575" y="3746500"/>
          <p14:tracePt t="71409" x="5602288" y="3746500"/>
          <p14:tracePt t="71423" x="5630863" y="3746500"/>
          <p14:tracePt t="71452" x="5637213" y="3746500"/>
          <p14:tracePt t="71464" x="5651500" y="3746500"/>
          <p14:tracePt t="71496" x="5665788" y="3732213"/>
          <p14:tracePt t="71508" x="5680075" y="3732213"/>
          <p14:tracePt t="71520" x="5686425" y="3732213"/>
          <p14:tracePt t="71545" x="5700713" y="3732213"/>
          <p14:tracePt t="71621" x="5715000" y="3732213"/>
          <p14:tracePt t="71630" x="5715000" y="3717925"/>
          <p14:tracePt t="71675" x="5729288" y="3717925"/>
          <p14:tracePt t="71700" x="5735638" y="3717925"/>
          <p14:tracePt t="71712" x="5749925" y="3717925"/>
          <p14:tracePt t="71742" x="5749925" y="3703638"/>
          <p14:tracePt t="71843" x="5764213" y="3697288"/>
          <p14:tracePt t="71848" x="5749925" y="3668713"/>
          <p14:tracePt t="71859" x="5749925" y="3654425"/>
          <p14:tracePt t="71870" x="5749925" y="3648075"/>
          <p14:tracePt t="71880" x="5749925" y="3619500"/>
          <p14:tracePt t="71898" x="5735638" y="3619500"/>
          <p14:tracePt t="71903" x="5735638" y="3605213"/>
          <p14:tracePt t="71912" x="5735638" y="3598863"/>
          <p14:tracePt t="71931" x="5729288" y="3598863"/>
          <p14:tracePt t="71942" x="5729288" y="3584575"/>
          <p14:tracePt t="71966" x="5715000" y="3584575"/>
          <p14:tracePt t="72036" x="5715000" y="3570288"/>
          <p14:tracePt t="72395" x="5700713" y="3570288"/>
          <p14:tracePt t="72530" x="5581650" y="3549650"/>
          <p14:tracePt t="72542" x="5503863" y="3549650"/>
          <p14:tracePt t="72553" x="5391150" y="3535363"/>
          <p14:tracePt t="72578" x="5235575" y="3521075"/>
          <p14:tracePt t="72588" x="5186363" y="3521075"/>
          <p14:tracePt t="72599" x="5143500" y="3521075"/>
          <p14:tracePt t="72610" x="5137150" y="3521075"/>
          <p14:tracePt t="72628" x="5122863" y="3521075"/>
          <p14:tracePt t="72686" x="5108575" y="3521075"/>
          <p14:tracePt t="72691" x="5086350" y="3521075"/>
          <p14:tracePt t="72704" x="5037138" y="3506788"/>
          <p14:tracePt t="72714" x="4973638" y="3506788"/>
          <p14:tracePt t="72725" x="4938713" y="3506788"/>
          <p14:tracePt t="72737" x="4910138" y="3506788"/>
          <p14:tracePt t="72749" x="4889500" y="3498850"/>
          <p14:tracePt t="72759" x="4875213" y="3498850"/>
          <p14:tracePt t="72770" x="4846638" y="3498850"/>
          <p14:tracePt t="72792" x="4840288" y="3498850"/>
          <p14:tracePt t="72803" x="4826000" y="3498850"/>
          <p14:tracePt t="72814" x="4797425" y="3498850"/>
          <p14:tracePt t="72824" x="4791075" y="3498850"/>
          <p14:tracePt t="72839" x="4776788" y="3498850"/>
          <p14:tracePt t="72850" x="4748213" y="3498850"/>
          <p14:tracePt t="72859" x="4741863" y="3498850"/>
          <p14:tracePt t="72885" x="4727575" y="3498850"/>
          <p14:tracePt t="72889" x="4713288" y="3498850"/>
          <p14:tracePt t="73014" x="4692650" y="3498850"/>
          <p14:tracePt t="73039" x="4664075" y="3498850"/>
          <p14:tracePt t="73049" x="4641850" y="3498850"/>
          <p14:tracePt t="73065" x="4600575" y="3498850"/>
          <p14:tracePt t="73070" x="4551363" y="3506788"/>
          <p14:tracePt t="73083" x="4465638" y="3506788"/>
          <p14:tracePt t="73095" x="4416425" y="3506788"/>
          <p14:tracePt t="73109" x="4381500" y="3506788"/>
          <p14:tracePt t="73123" x="4346575" y="3506788"/>
          <p14:tracePt t="73128" x="4318000" y="3521075"/>
          <p14:tracePt t="73142" x="4303713" y="3521075"/>
          <p14:tracePt t="73485" x="4297363" y="3521075"/>
          <p14:tracePt t="73489" x="4268788" y="3521075"/>
          <p14:tracePt t="73498" x="4205288" y="3556000"/>
          <p14:tracePt t="73511" x="4156075" y="3584575"/>
          <p14:tracePt t="73532" x="4098925" y="3598863"/>
          <p14:tracePt t="73542" x="4084638" y="3605213"/>
          <p14:tracePt t="73553" x="4070350" y="3605213"/>
          <p14:tracePt t="73622" x="4049713" y="3619500"/>
          <p14:tracePt t="73644" x="4021138" y="3619500"/>
          <p14:tracePt t="73656" x="4006850" y="3619500"/>
          <p14:tracePt t="73668" x="3986213" y="3619500"/>
          <p14:tracePt t="73681" x="3957638" y="3619500"/>
          <p14:tracePt t="73692" x="3937000" y="3619500"/>
          <p14:tracePt t="73703" x="3908425" y="3605213"/>
          <p14:tracePt t="73713" x="3873500" y="3605213"/>
          <p14:tracePt t="73724" x="3838575" y="3598863"/>
          <p14:tracePt t="73734" x="3775075" y="3598863"/>
          <p14:tracePt t="73750" x="3662363" y="3598863"/>
          <p14:tracePt t="73759" x="3562350" y="3598863"/>
          <p14:tracePt t="73770" x="3414713" y="3598863"/>
          <p14:tracePt t="73780" x="3308350" y="3584575"/>
          <p14:tracePt t="73791" x="3132138" y="3584575"/>
          <p14:tracePt t="73801" x="3027363" y="3584575"/>
          <p14:tracePt t="73816" x="2914650" y="3570288"/>
          <p14:tracePt t="73825" x="2836863" y="3570288"/>
          <p14:tracePt t="73839" x="2787650" y="3570288"/>
          <p14:tracePt t="73848" x="2765425" y="3570288"/>
          <p14:tracePt t="73858" x="2736850" y="3570288"/>
          <p14:tracePt t="73870" x="2716213" y="3584575"/>
          <p14:tracePt t="73884" x="2687638" y="3584575"/>
          <p14:tracePt t="73899" x="2667000" y="3584575"/>
          <p14:tracePt t="73903" x="2617788" y="3584575"/>
          <p14:tracePt t="73915" x="2589213" y="3584575"/>
          <p14:tracePt t="73926" x="2533650" y="3584575"/>
          <p14:tracePt t="73942" x="2490788" y="3584575"/>
          <p14:tracePt t="73947" x="2441575" y="3584575"/>
          <p14:tracePt t="73958" x="2392363" y="3584575"/>
          <p14:tracePt t="73982" x="2355850" y="3584575"/>
          <p14:tracePt t="73982" x="2320925" y="3584575"/>
          <p14:tracePt t="73993" x="2271713" y="3584575"/>
          <p14:tracePt t="74011" x="2236788" y="3598863"/>
          <p14:tracePt t="74015" x="2193925" y="3598863"/>
          <p14:tracePt t="74028" x="2159000" y="3598863"/>
          <p14:tracePt t="74042" x="2138363" y="3598863"/>
          <p14:tracePt t="74056" x="2109788" y="3605213"/>
          <p14:tracePt t="74061" x="2089150" y="3605213"/>
          <p14:tracePt t="74074" x="2074863" y="3605213"/>
          <p14:tracePt t="74085" x="2060575" y="3605213"/>
          <p14:tracePt t="74205" x="2060575" y="3598863"/>
          <p14:tracePt t="74274" x="2046288" y="3598863"/>
          <p14:tracePt t="74317" x="2038350" y="3598863"/>
          <p14:tracePt t="74344" x="2025650" y="3598863"/>
          <p14:tracePt t="74400" x="2025650" y="3584575"/>
          <p14:tracePt t="74601" x="2011363" y="3584575"/>
          <p14:tracePt t="74882" x="1997075" y="3556000"/>
          <p14:tracePt t="74892" x="1997075" y="3535363"/>
          <p14:tracePt t="74908" x="1997075" y="3486150"/>
          <p14:tracePt t="74924" x="1997075" y="3457575"/>
          <p14:tracePt t="74928" x="1997075" y="3422650"/>
          <p14:tracePt t="74943" x="2025650" y="3371850"/>
          <p14:tracePt t="74957" x="2038350" y="3351213"/>
          <p14:tracePt t="74961" x="2046288" y="3308350"/>
          <p14:tracePt t="74978" x="2046288" y="3302000"/>
          <p14:tracePt t="74982" x="2060575" y="3252788"/>
          <p14:tracePt t="74997" x="2074863" y="3209925"/>
          <p14:tracePt t="75008" x="2144713" y="3140075"/>
          <p14:tracePt t="75018" x="2243138" y="3054350"/>
          <p14:tracePt t="75029" x="2406650" y="2941638"/>
          <p14:tracePt t="75045" x="2554288" y="2843213"/>
          <p14:tracePt t="75054" x="2652713" y="2765425"/>
          <p14:tracePt t="75065" x="2681288" y="2759075"/>
          <p14:tracePt t="75174" x="2701925" y="2730500"/>
          <p14:tracePt t="75189" x="2736850" y="2681288"/>
          <p14:tracePt t="75222" x="2736850" y="2667000"/>
          <p14:tracePt t="75231" x="2751138" y="2646363"/>
          <p14:tracePt t="75246" x="2765425" y="2617788"/>
          <p14:tracePt t="75256" x="2765425" y="2597150"/>
          <p14:tracePt t="75266" x="2765425" y="2582863"/>
          <p14:tracePt t="77100" x="2765425" y="2597150"/>
          <p14:tracePt t="77126" x="2765425" y="2609850"/>
          <p14:tracePt t="77131" x="2779713" y="2617788"/>
          <p14:tracePt t="77142" x="2800350" y="2632075"/>
          <p14:tracePt t="77158" x="2836863" y="2667000"/>
          <p14:tracePt t="77173" x="2900363" y="2695575"/>
          <p14:tracePt t="77177" x="2935288" y="2730500"/>
          <p14:tracePt t="77192" x="2998788" y="2759075"/>
          <p14:tracePt t="77206" x="3033713" y="2765425"/>
          <p14:tracePt t="77211" x="3111500" y="2794000"/>
          <p14:tracePt t="77221" x="3168650" y="2808288"/>
          <p14:tracePt t="77233" x="3267075" y="2808288"/>
          <p14:tracePt t="77247" x="3344863" y="2808288"/>
          <p14:tracePt t="77257" x="3408363" y="2808288"/>
          <p14:tracePt t="77267" x="3492500" y="2808288"/>
          <p14:tracePt t="77279" x="3506788" y="2808288"/>
          <p14:tracePt t="77337" x="3527425" y="2814638"/>
          <p14:tracePt t="77351" x="3562350" y="2828925"/>
          <p14:tracePt t="77362" x="3605213" y="2857500"/>
          <p14:tracePt t="77372" x="3654425" y="2863850"/>
          <p14:tracePt t="77382" x="3711575" y="2906713"/>
          <p14:tracePt t="77393" x="3760788" y="2927350"/>
          <p14:tracePt t="77404" x="3775075" y="2941638"/>
          <p14:tracePt t="77415" x="3775075" y="2955925"/>
          <p14:tracePt t="77424" x="3789363" y="2955925"/>
          <p14:tracePt t="78100" x="3789363" y="2941638"/>
          <p14:tracePt t="78124" x="3775075" y="2941638"/>
          <p14:tracePt t="78133" x="3775075" y="2927350"/>
          <p14:tracePt t="78180" x="3775075" y="2914650"/>
          <p14:tracePt t="78203" x="3775075" y="2906713"/>
          <p14:tracePt t="78249" x="3760788" y="2892425"/>
          <p14:tracePt t="78474" x="3752850" y="2892425"/>
          <p14:tracePt t="78489" x="3752850" y="2878138"/>
          <p14:tracePt t="78784" x="3760788" y="2878138"/>
          <p14:tracePt t="78820" x="3775075" y="2892425"/>
          <p14:tracePt t="78842" x="3789363" y="2892425"/>
          <p14:tracePt t="78854" x="3789363" y="2906713"/>
          <p14:tracePt t="78901" x="3789363" y="2914650"/>
          <p14:tracePt t="78912" x="3803650" y="2914650"/>
          <p14:tracePt t="78972" x="3810000" y="2927350"/>
          <p14:tracePt t="78992" x="3810000" y="2941638"/>
          <p14:tracePt t="79003" x="3824288" y="2941638"/>
          <p14:tracePt t="79012" x="3838575" y="2955925"/>
          <p14:tracePt t="79023" x="3852863" y="2963863"/>
          <p14:tracePt t="79034" x="3873500" y="2978150"/>
          <p14:tracePt t="79046" x="3873500" y="2990850"/>
          <p14:tracePt t="79057" x="3887788" y="3005138"/>
          <p14:tracePt t="79067" x="3887788" y="3013075"/>
          <p14:tracePt t="79079" x="3902075" y="3013075"/>
          <p14:tracePt t="79093" x="3908425" y="3027363"/>
          <p14:tracePt t="79106" x="3908425" y="3041650"/>
          <p14:tracePt t="79112" x="3922713" y="3062288"/>
          <p14:tracePt t="79122" x="3922713" y="3090863"/>
          <p14:tracePt t="79137" x="3937000" y="3140075"/>
          <p14:tracePt t="79148" x="3971925" y="3189288"/>
          <p14:tracePt t="79158" x="4000500" y="3238500"/>
          <p14:tracePt t="79170" x="4021138" y="3302000"/>
          <p14:tracePt t="79180" x="4049713" y="3371850"/>
          <p14:tracePt t="79190" x="4106863" y="3457575"/>
          <p14:tracePt t="79203" x="4106863" y="3535363"/>
          <p14:tracePt t="79214" x="4106863" y="3619500"/>
          <p14:tracePt t="79223" x="4106863" y="3668713"/>
          <p14:tracePt t="79239" x="4106863" y="3732213"/>
          <p14:tracePt t="79248" x="4106863" y="3781425"/>
          <p14:tracePt t="79258" x="4098925" y="3844925"/>
          <p14:tracePt t="79271" x="4098925" y="3894138"/>
          <p14:tracePt t="79287" x="4098925" y="3943350"/>
          <p14:tracePt t="79292" x="4084638" y="3979863"/>
          <p14:tracePt t="79303" x="4084638" y="3994150"/>
          <p14:tracePt t="79317" x="4070350" y="4000500"/>
          <p14:tracePt t="79539" x="4084638" y="4014788"/>
          <p14:tracePt t="79553" x="4098925" y="4014788"/>
          <p14:tracePt t="79564" x="4121150" y="4029075"/>
          <p14:tracePt t="79575" x="4133850" y="4029075"/>
          <p14:tracePt t="79588" x="4148138" y="4029075"/>
          <p14:tracePt t="79599" x="4156075" y="4043363"/>
          <p14:tracePt t="79608" x="4170363" y="4043363"/>
          <p14:tracePt t="79620" x="4197350" y="4043363"/>
          <p14:tracePt t="79630" x="4205288" y="4043363"/>
          <p14:tracePt t="79640" x="4233863" y="4049713"/>
          <p14:tracePt t="79651" x="4254500" y="4049713"/>
          <p14:tracePt t="79666" x="4283075" y="4064000"/>
          <p14:tracePt t="79675" x="4297363" y="4064000"/>
          <p14:tracePt t="79687" x="4303713" y="4078288"/>
          <p14:tracePt t="79697" x="4318000" y="4092575"/>
          <p14:tracePt t="79708" x="4318000" y="4098925"/>
          <p14:tracePt t="79720" x="4346575" y="4098925"/>
          <p14:tracePt t="79733" x="4346575" y="4113213"/>
          <p14:tracePt t="79742" x="4352925" y="4127500"/>
          <p14:tracePt t="79754" x="4367213" y="4141788"/>
          <p14:tracePt t="79770" x="4367213" y="4162425"/>
          <p14:tracePt t="79781" x="4367213" y="4176713"/>
          <p14:tracePt t="79786" x="4367213" y="4191000"/>
          <p14:tracePt t="79808" x="4367213" y="4197350"/>
          <p14:tracePt t="79808" x="4381500" y="4211638"/>
          <p14:tracePt t="79834" x="4395788" y="4225925"/>
          <p14:tracePt t="79848" x="4395788" y="4240213"/>
          <p14:tracePt t="79901" x="4395788" y="4248150"/>
          <p14:tracePt t="79966" x="4395788" y="4260850"/>
          <p14:tracePt t="79980" x="4402138" y="4260850"/>
          <p14:tracePt t="80281" x="4395788" y="4260850"/>
          <p14:tracePt t="80474" x="4381500" y="4297363"/>
          <p14:tracePt t="80484" x="4381500" y="4338638"/>
          <p14:tracePt t="80500" x="4381500" y="4375150"/>
          <p14:tracePt t="80509" x="4381500" y="4410075"/>
          <p14:tracePt t="80528" x="4395788" y="4445000"/>
          <p14:tracePt t="80529" x="4402138" y="4473575"/>
          <p14:tracePt t="80544" x="4416425" y="4487863"/>
          <p14:tracePt t="80556" x="4430713" y="4494213"/>
          <p14:tracePt t="80566" x="4451350" y="4508500"/>
          <p14:tracePt t="80587" x="4451350" y="4522788"/>
          <p14:tracePt t="80610" x="4445000" y="4537075"/>
          <p14:tracePt t="80620" x="4451350" y="4543425"/>
          <p14:tracePt t="80630" x="4416425" y="4543425"/>
          <p14:tracePt t="80645" x="4318000" y="4557713"/>
          <p14:tracePt t="80656" x="4133850" y="4572000"/>
          <p14:tracePt t="81083" x="4156075" y="4537075"/>
          <p14:tracePt t="81095" x="4184650" y="4522788"/>
          <p14:tracePt t="81105" x="4184650" y="4543425"/>
          <p14:tracePt t="81116" x="4184650" y="4586288"/>
          <p14:tracePt t="81129" x="4197350" y="4586288"/>
          <p14:tracePt t="81153" x="4233863" y="4606925"/>
          <p14:tracePt t="81165" x="4233863" y="4621213"/>
          <p14:tracePt t="81174" x="4248150" y="4635500"/>
          <p14:tracePt t="81184" x="4233863" y="4656138"/>
          <p14:tracePt t="81250" x="4233863" y="4670425"/>
          <p14:tracePt t="81264" x="4233863" y="4684713"/>
          <p14:tracePt t="81273" x="4233863" y="4699000"/>
          <p14:tracePt t="81301" x="4248150" y="4733925"/>
          <p14:tracePt t="81305" x="4254500" y="4756150"/>
          <p14:tracePt t="81317" x="4318000" y="4797425"/>
          <p14:tracePt t="81331" x="4346575" y="4819650"/>
          <p14:tracePt t="81348" x="4402138" y="4883150"/>
          <p14:tracePt t="81353" x="4451350" y="4918075"/>
          <p14:tracePt t="81367" x="4502150" y="4953000"/>
          <p14:tracePt t="81372" x="4565650" y="4967288"/>
          <p14:tracePt t="81384" x="4578350" y="4981575"/>
          <p14:tracePt t="81403" x="4592638" y="4981575"/>
          <p14:tracePt t="81408" x="4614863" y="4995863"/>
          <p14:tracePt t="81421" x="4649788" y="5016500"/>
          <p14:tracePt t="81432" x="4699000" y="5045075"/>
          <p14:tracePt t="81448" x="4776788" y="5080000"/>
          <p14:tracePt t="81453" x="4846638" y="5129213"/>
          <p14:tracePt t="81472" x="4946650" y="5178425"/>
          <p14:tracePt t="81476" x="5010150" y="5227638"/>
          <p14:tracePt t="81489" x="5086350" y="5249863"/>
          <p14:tracePt t="81501" x="5122863" y="5291138"/>
          <p14:tracePt t="81514" x="5143500" y="5313363"/>
          <p14:tracePt t="81520" x="5172075" y="5313363"/>
          <p14:tracePt t="81530" x="5186363" y="5327650"/>
          <p14:tracePt t="81542" x="5235575" y="5340350"/>
          <p14:tracePt t="81556" x="5241925" y="5348288"/>
          <p14:tracePt t="81567" x="5256213" y="5348288"/>
          <p14:tracePt t="81822" x="5241925" y="5348288"/>
          <p14:tracePt t="81844" x="5221288" y="5348288"/>
          <p14:tracePt t="81856" x="5207000" y="5348288"/>
          <p14:tracePt t="81873" x="5207000" y="5340350"/>
          <p14:tracePt t="81883" x="5192713" y="5327650"/>
          <p14:tracePt t="81931" x="5186363" y="5313363"/>
          <p14:tracePt t="81942" x="5172075" y="5299075"/>
          <p14:tracePt t="81951" x="5143500" y="5299075"/>
          <p14:tracePt t="81962" x="5137150" y="5291138"/>
          <p14:tracePt t="81978" x="5122863" y="5291138"/>
          <p14:tracePt t="81981" x="5122863" y="5276850"/>
          <p14:tracePt t="81997" x="5137150" y="5276850"/>
          <p14:tracePt t="82016" x="5137150" y="5264150"/>
        </p14:tracePtLst>
      </p14:laserTraceLst>
    </p:ext>
  </p:extLs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B5B83-CA43-9C49-A6BE-93F84FF2C80A}"/>
              </a:ext>
            </a:extLst>
          </p:cNvPr>
          <p:cNvSpPr>
            <a:spLocks noGrp="1"/>
          </p:cNvSpPr>
          <p:nvPr>
            <p:ph type="title"/>
          </p:nvPr>
        </p:nvSpPr>
        <p:spPr/>
        <p:txBody>
          <a:bodyPr/>
          <a:lstStyle/>
          <a:p>
            <a:pPr algn="l" defTabSz="914400" rtl="1" eaLnBrk="1" latinLnBrk="0" hangingPunct="1">
              <a:lnSpc>
                <a:spcPct val="90000"/>
              </a:lnSpc>
              <a:spcBef>
                <a:spcPct val="0"/>
              </a:spcBef>
              <a:buNone/>
            </a:pPr>
            <a:r>
              <a:rPr lang="en-US" dirty="0" err="1"/>
              <a:t>pstree</a:t>
            </a:r>
            <a:endParaRPr lang="en-US" dirty="0"/>
          </a:p>
        </p:txBody>
      </p:sp>
      <p:sp>
        <p:nvSpPr>
          <p:cNvPr id="3" name="Content Placeholder 2">
            <a:extLst>
              <a:ext uri="{FF2B5EF4-FFF2-40B4-BE49-F238E27FC236}">
                <a16:creationId xmlns:a16="http://schemas.microsoft.com/office/drawing/2014/main" id="{79C32C32-91B4-5044-B65C-C5CC3BB61ECD}"/>
              </a:ext>
            </a:extLst>
          </p:cNvPr>
          <p:cNvSpPr>
            <a:spLocks noGrp="1"/>
          </p:cNvSpPr>
          <p:nvPr>
            <p:ph idx="1"/>
          </p:nvPr>
        </p:nvSpPr>
        <p:spPr>
          <a:xfrm>
            <a:off x="1141412" y="2240941"/>
            <a:ext cx="9905999" cy="3541714"/>
          </a:xfrm>
        </p:spPr>
        <p:txBody>
          <a:bodyPr>
            <a:normAutofit/>
          </a:bodyPr>
          <a:lstStyle/>
          <a:p>
            <a:r>
              <a:rPr lang="en-US" dirty="0" err="1"/>
              <a:t>systemd</a:t>
            </a:r>
            <a:r>
              <a:rPr lang="en-US" dirty="0"/>
              <a:t> controls everything that runs on your computer. It does this through services, which are normal bits of software that </a:t>
            </a:r>
            <a:r>
              <a:rPr lang="en-US" dirty="0" err="1"/>
              <a:t>systemd</a:t>
            </a:r>
            <a:r>
              <a:rPr lang="en-US" dirty="0"/>
              <a:t> starts automatically at a predetermined point. For example, if you're using a desktop environment, </a:t>
            </a:r>
            <a:r>
              <a:rPr lang="en-US" dirty="0" err="1"/>
              <a:t>systemd</a:t>
            </a:r>
            <a:r>
              <a:rPr lang="en-US" dirty="0"/>
              <a:t> will launch your login manager once the graphical system has started. This login manager starts your desktop and your desktop starts your graphical software. You can see how everything branches out of </a:t>
            </a:r>
            <a:r>
              <a:rPr lang="en-US" dirty="0" err="1"/>
              <a:t>systemd</a:t>
            </a:r>
            <a:r>
              <a:rPr lang="en-US" dirty="0"/>
              <a:t> with the command:</a:t>
            </a:r>
          </a:p>
          <a:p>
            <a:pPr marL="0" indent="0">
              <a:buNone/>
            </a:pPr>
            <a:endParaRPr lang="en-US" dirty="0"/>
          </a:p>
        </p:txBody>
      </p:sp>
      <p:sp>
        <p:nvSpPr>
          <p:cNvPr id="4" name="TextBox 3">
            <a:extLst>
              <a:ext uri="{FF2B5EF4-FFF2-40B4-BE49-F238E27FC236}">
                <a16:creationId xmlns:a16="http://schemas.microsoft.com/office/drawing/2014/main" id="{BE8F477B-242B-4149-B151-821A0E5D6C2C}"/>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sp>
        <p:nvSpPr>
          <p:cNvPr id="5" name="Rounded Rectangle 4">
            <a:extLst>
              <a:ext uri="{FF2B5EF4-FFF2-40B4-BE49-F238E27FC236}">
                <a16:creationId xmlns:a16="http://schemas.microsoft.com/office/drawing/2014/main" id="{51BE91C9-0404-FE48-8DFC-6D05D6E3F105}"/>
              </a:ext>
            </a:extLst>
          </p:cNvPr>
          <p:cNvSpPr/>
          <p:nvPr/>
        </p:nvSpPr>
        <p:spPr>
          <a:xfrm>
            <a:off x="2834640" y="5394960"/>
            <a:ext cx="6309360" cy="63401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pstree</a:t>
            </a:r>
            <a:r>
              <a:rPr lang="en-US" dirty="0"/>
              <a:t> -p</a:t>
            </a:r>
            <a:endParaRPr lang="en-US" dirty="0">
              <a:ln w="0"/>
              <a:solidFill>
                <a:schemeClr val="tx1"/>
              </a:solidFill>
              <a:effectLst>
                <a:outerShdw blurRad="38100" dist="19050" dir="2700000" algn="tl" rotWithShape="0">
                  <a:schemeClr val="dk1">
                    <a:alpha val="40000"/>
                  </a:schemeClr>
                </a:outerShdw>
              </a:effectLst>
            </a:endParaRPr>
          </a:p>
        </p:txBody>
      </p:sp>
      <p:pic>
        <p:nvPicPr>
          <p:cNvPr id="11" name="Audio 10">
            <a:hlinkClick r:id="" action="ppaction://media"/>
            <a:extLst>
              <a:ext uri="{FF2B5EF4-FFF2-40B4-BE49-F238E27FC236}">
                <a16:creationId xmlns:a16="http://schemas.microsoft.com/office/drawing/2014/main" id="{0B4DDD33-B833-494C-9907-B8007B7FDB07}"/>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080207701"/>
      </p:ext>
    </p:extLst>
  </p:cSld>
  <p:clrMapOvr>
    <a:masterClrMapping/>
  </p:clrMapOvr>
  <mc:AlternateContent xmlns:mc="http://schemas.openxmlformats.org/markup-compatibility/2006">
    <mc:Choice xmlns:p14="http://schemas.microsoft.com/office/powerpoint/2010/main" Requires="p14">
      <p:transition spd="slow" p14:dur="2000" advTm="196910"/>
    </mc:Choice>
    <mc:Fallback>
      <p:transition spd="slow" advTm="19691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11"/>
                </p:tgtEl>
              </p:cMediaNode>
            </p:audio>
          </p:childTnLst>
        </p:cTn>
      </p:par>
    </p:tnLst>
    <p:bldLst>
      <p:bldP spid="3" grpId="0" build="p"/>
      <p:bldP spid="5" grpId="0" animBg="1"/>
    </p:bldLst>
  </p:timing>
  <p:extLst>
    <p:ext uri="{3A86A75C-4F4B-4683-9AE1-C65F6400EC91}">
      <p14:laserTraceLst xmlns:p14="http://schemas.microsoft.com/office/powerpoint/2010/main">
        <p14:tracePtLst>
          <p14:tracePt t="4735" x="2025650" y="4459288"/>
          <p14:tracePt t="4942" x="3068638" y="6843713"/>
          <p14:tracePt t="4959" x="3048000" y="6759575"/>
          <p14:tracePt t="4960" x="2984500" y="6646863"/>
          <p14:tracePt t="4974" x="2935288" y="6546850"/>
          <p14:tracePt t="4984" x="2863850" y="6427788"/>
          <p14:tracePt t="4993" x="2701925" y="6165850"/>
          <p14:tracePt t="5008" x="2540000" y="5983288"/>
          <p14:tracePt t="5018" x="2187575" y="5637213"/>
          <p14:tracePt t="5026" x="1876425" y="5376863"/>
          <p14:tracePt t="5043" x="1446213" y="5002213"/>
          <p14:tracePt t="5052" x="1235075" y="4768850"/>
          <p14:tracePt t="5064" x="1108075" y="4621213"/>
          <p14:tracePt t="5074" x="1073150" y="4522788"/>
          <p14:tracePt t="5083" x="1050925" y="4473575"/>
          <p14:tracePt t="5100" x="1036638" y="4410075"/>
          <p14:tracePt t="5111" x="1036638" y="4375150"/>
          <p14:tracePt t="5125" x="1022350" y="4338638"/>
          <p14:tracePt t="5130" x="1022350" y="4289425"/>
          <p14:tracePt t="5140" x="1022350" y="4240213"/>
          <p14:tracePt t="5155" x="1022350" y="4211638"/>
          <p14:tracePt t="5165" x="1022350" y="4162425"/>
          <p14:tracePt t="5175" x="1022350" y="4141788"/>
          <p14:tracePt t="5186" x="1036638" y="4113213"/>
          <p14:tracePt t="5208" x="1050925" y="4092575"/>
          <p14:tracePt t="5209" x="1058863" y="4049713"/>
          <p14:tracePt t="5222" x="1058863" y="4029075"/>
          <p14:tracePt t="5232" x="1058863" y="3979863"/>
          <p14:tracePt t="5246" x="1073150" y="3943350"/>
          <p14:tracePt t="5251" x="1073150" y="3902075"/>
          <p14:tracePt t="5265" x="1073150" y="3867150"/>
          <p14:tracePt t="5274" x="1073150" y="3816350"/>
          <p14:tracePt t="5308" x="1100138" y="3703638"/>
          <p14:tracePt t="5319" x="1100138" y="3584575"/>
          <p14:tracePt t="5334" x="1108075" y="3535363"/>
          <p14:tracePt t="5344" x="1108075" y="3471863"/>
          <p14:tracePt t="5353" x="1108075" y="3408363"/>
          <p14:tracePt t="5368" x="1108075" y="3371850"/>
          <p14:tracePt t="5383" x="1108075" y="3322638"/>
          <p14:tracePt t="5387" x="1100138" y="3287713"/>
          <p14:tracePt t="5405" x="1073150" y="3209925"/>
          <p14:tracePt t="5409" x="1050925" y="3189288"/>
          <p14:tracePt t="5422" x="1022350" y="3111500"/>
          <p14:tracePt t="5432" x="1022350" y="3062288"/>
          <p14:tracePt t="5443" x="1001713" y="3013075"/>
          <p14:tracePt t="5453" x="987425" y="2963863"/>
          <p14:tracePt t="5470" x="987425" y="2941638"/>
          <p14:tracePt t="5481" x="987425" y="2914650"/>
          <p14:tracePt t="5491" x="987425" y="2892425"/>
          <p14:tracePt t="5501" x="987425" y="2857500"/>
          <p14:tracePt t="5511" x="987425" y="2843213"/>
          <p14:tracePt t="5531" x="987425" y="2828925"/>
          <p14:tracePt t="5536" x="987425" y="2808288"/>
          <p14:tracePt t="5557" x="987425" y="2779713"/>
          <p14:tracePt t="5565" x="987425" y="2765425"/>
          <p14:tracePt t="5580" x="987425" y="2759075"/>
          <p14:tracePt t="5590" x="987425" y="2744788"/>
          <p14:tracePt t="5601" x="987425" y="2730500"/>
          <p14:tracePt t="5701" x="1001713" y="2730500"/>
          <p14:tracePt t="6243" x="1009650" y="2716213"/>
          <p14:tracePt t="6253" x="1022350" y="2709863"/>
          <p14:tracePt t="6267" x="1036638" y="2695575"/>
          <p14:tracePt t="6282" x="1050925" y="2695575"/>
          <p14:tracePt t="6285" x="1058863" y="2695575"/>
          <p14:tracePt t="6299" x="1058863" y="2681288"/>
          <p14:tracePt t="6314" x="1073150" y="2667000"/>
          <p14:tracePt t="6325" x="1085850" y="2667000"/>
          <p14:tracePt t="6398" x="1100138" y="2667000"/>
          <p14:tracePt t="6806" x="1100138" y="2660650"/>
          <p14:tracePt t="7051" x="1100138" y="2667000"/>
          <p14:tracePt t="7367" x="1100138" y="2660650"/>
          <p14:tracePt t="11619" x="1058863" y="2660650"/>
          <p14:tracePt t="11619" x="1001713" y="2660650"/>
          <p14:tracePt t="11635" x="987425" y="2660650"/>
          <p14:tracePt t="11934" x="1001713" y="2660650"/>
          <p14:tracePt t="11972" x="1001713" y="2667000"/>
          <p14:tracePt t="12002" x="1009650" y="2667000"/>
          <p14:tracePt t="12014" x="1009650" y="2681288"/>
          <p14:tracePt t="31556" x="1009650" y="2617788"/>
          <p14:tracePt t="31572" x="1009650" y="2597150"/>
          <p14:tracePt t="31577" x="1009650" y="2582863"/>
          <p14:tracePt t="31594" x="1022350" y="2568575"/>
          <p14:tracePt t="31598" x="1036638" y="2568575"/>
          <p14:tracePt t="31927" x="1022350" y="2568575"/>
          <p14:tracePt t="31950" x="1050925" y="2597150"/>
          <p14:tracePt t="31973" x="1058863" y="2597150"/>
          <p14:tracePt t="32016" x="1058863" y="2609850"/>
          <p14:tracePt t="32065" x="1058863" y="2597150"/>
          <p14:tracePt t="32174" x="1058863" y="2609850"/>
          <p14:tracePt t="32197" x="1058863" y="2617788"/>
          <p14:tracePt t="32214" x="1050925" y="2646363"/>
          <p14:tracePt t="32217" x="1001713" y="2744788"/>
          <p14:tracePt t="32232" x="938213" y="2828925"/>
          <p14:tracePt t="32243" x="860425" y="2914650"/>
          <p14:tracePt t="32256" x="811213" y="3005138"/>
          <p14:tracePt t="32265" x="776288" y="3054350"/>
          <p14:tracePt t="32281" x="762000" y="3090863"/>
          <p14:tracePt t="32286" x="755650" y="3140075"/>
          <p14:tracePt t="32301" x="741363" y="3175000"/>
          <p14:tracePt t="32307" x="741363" y="3203575"/>
          <p14:tracePt t="32322" x="727075" y="3238500"/>
          <p14:tracePt t="32332" x="727075" y="3273425"/>
          <p14:tracePt t="32343" x="727075" y="3336925"/>
          <p14:tracePt t="32352" x="727075" y="3359150"/>
          <p14:tracePt t="32363" x="727075" y="3386138"/>
          <p14:tracePt t="32377" x="727075" y="3408363"/>
          <p14:tracePt t="32393" x="727075" y="3435350"/>
          <p14:tracePt t="32403" x="741363" y="3457575"/>
          <p14:tracePt t="32413" x="741363" y="3486150"/>
          <p14:tracePt t="32422" x="741363" y="3506788"/>
          <p14:tracePt t="32439" x="755650" y="3549650"/>
          <p14:tracePt t="32443" x="776288" y="3598863"/>
          <p14:tracePt t="32462" x="790575" y="3648075"/>
          <p14:tracePt t="32466" x="811213" y="3668713"/>
          <p14:tracePt t="32481" x="839788" y="3717925"/>
          <p14:tracePt t="32492" x="839788" y="3752850"/>
          <p14:tracePt t="32501" x="804863" y="3767138"/>
          <p14:tracePt t="32513" x="804863" y="3752850"/>
          <p14:tracePt t="32538" x="762000" y="3752850"/>
          <p14:tracePt t="32543" x="641350" y="3844925"/>
          <p14:tracePt t="33021" x="677863" y="3852863"/>
          <p14:tracePt t="33031" x="741363" y="3852863"/>
          <p14:tracePt t="33042" x="839788" y="3879850"/>
          <p14:tracePt t="33055" x="938213" y="3894138"/>
          <p14:tracePt t="33071" x="1085850" y="3879850"/>
          <p14:tracePt t="33072" x="1185863" y="3879850"/>
          <p14:tracePt t="33085" x="1200150" y="3879850"/>
          <p14:tracePt t="33112" x="1200150" y="3867150"/>
          <p14:tracePt t="33177" x="1200150" y="3852863"/>
          <p14:tracePt t="33248" x="1206500" y="3844925"/>
          <p14:tracePt t="33256" x="1206500" y="3830638"/>
          <p14:tracePt t="33276" x="1206500" y="3816350"/>
          <p14:tracePt t="33291" x="1206500" y="3803650"/>
          <p14:tracePt t="33301" x="1206500" y="3795713"/>
          <p14:tracePt t="33331" x="1200150" y="3781425"/>
          <p14:tracePt t="33345" x="1200150" y="3767138"/>
          <p14:tracePt t="33369" x="1200150" y="3752850"/>
          <p14:tracePt t="33378" x="1200150" y="3746500"/>
          <p14:tracePt t="33390" x="1200150" y="3732213"/>
          <p14:tracePt t="33400" x="1200150" y="3717925"/>
          <p14:tracePt t="33413" x="1200150" y="3703638"/>
          <p14:tracePt t="33438" x="1185863" y="3697288"/>
          <p14:tracePt t="33443" x="1185863" y="3683000"/>
          <p14:tracePt t="33459" x="1185863" y="3668713"/>
          <p14:tracePt t="33472" x="1185863" y="3648075"/>
          <p14:tracePt t="33488" x="1171575" y="3633788"/>
          <p14:tracePt t="33492" x="1171575" y="3605213"/>
          <p14:tracePt t="33502" x="1171575" y="3584575"/>
          <p14:tracePt t="33517" x="1157288" y="3556000"/>
          <p14:tracePt t="33527" x="1157288" y="3521075"/>
          <p14:tracePt t="33541" x="1149350" y="3486150"/>
          <p14:tracePt t="33546" x="1149350" y="3471863"/>
          <p14:tracePt t="33558" x="1149350" y="3449638"/>
          <p14:tracePt t="33570" x="1149350" y="3422650"/>
          <p14:tracePt t="33583" x="1149350" y="3400425"/>
          <p14:tracePt t="33593" x="1149350" y="3386138"/>
          <p14:tracePt t="33605" x="1136650" y="3371850"/>
          <p14:tracePt t="33614" x="1122363" y="3359150"/>
          <p14:tracePt t="33626" x="1100138" y="3351213"/>
          <p14:tracePt t="33638" x="1050925" y="3351213"/>
          <p14:tracePt t="33647" x="987425" y="3336925"/>
          <p14:tracePt t="33658" x="903288" y="3336925"/>
          <p14:tracePt t="33672" x="790575" y="3336925"/>
          <p14:tracePt t="33696" x="712788" y="3351213"/>
          <p14:tracePt t="34075" x="712788" y="3336925"/>
          <p14:tracePt t="34085" x="727075" y="3322638"/>
          <p14:tracePt t="34101" x="811213" y="3322638"/>
          <p14:tracePt t="34114" x="903288" y="3322638"/>
          <p14:tracePt t="34118" x="952500" y="3322638"/>
          <p14:tracePt t="34132" x="1050925" y="3308350"/>
          <p14:tracePt t="34142" x="1122363" y="3302000"/>
          <p14:tracePt t="34152" x="1122363" y="3252788"/>
          <p14:tracePt t="34175" x="1136650" y="3160713"/>
          <p14:tracePt t="34190" x="1136650" y="3154363"/>
          <p14:tracePt t="34200" x="1149350" y="3140075"/>
          <p14:tracePt t="34213" x="1149350" y="3111500"/>
          <p14:tracePt t="34223" x="1157288" y="3111500"/>
          <p14:tracePt t="34234" x="1171575" y="3090863"/>
          <p14:tracePt t="34243" x="1185863" y="3076575"/>
          <p14:tracePt t="34265" x="1206500" y="3062288"/>
          <p14:tracePt t="34280" x="1220788" y="3062288"/>
          <p14:tracePt t="34422" x="1235075" y="3062288"/>
          <p14:tracePt t="34750" x="1220788" y="3062288"/>
          <p14:tracePt t="53898" x="1036638" y="3013075"/>
          <p14:tracePt t="53916" x="958850" y="3005138"/>
          <p14:tracePt t="53924" x="923925" y="2990850"/>
          <p14:tracePt t="53955" x="923925" y="2978150"/>
          <p14:tracePt t="53972" x="903288" y="2978150"/>
          <p14:tracePt t="53976" x="889000" y="2963863"/>
          <p14:tracePt t="53993" x="860425" y="2963863"/>
          <p14:tracePt t="53998" x="854075" y="2955925"/>
          <p14:tracePt t="54011" x="839788" y="2955925"/>
          <p14:tracePt t="54022" x="825500" y="2941638"/>
          <p14:tracePt t="54044" x="825500" y="2927350"/>
          <p14:tracePt t="54056" x="811213" y="2927350"/>
          <p14:tracePt t="54066" x="811213" y="2914650"/>
          <p14:tracePt t="54090" x="811213" y="2892425"/>
          <p14:tracePt t="54100" x="811213" y="2878138"/>
          <p14:tracePt t="54125" x="811213" y="2863850"/>
          <p14:tracePt t="54133" x="811213" y="2857500"/>
          <p14:tracePt t="54144" x="811213" y="2828925"/>
          <p14:tracePt t="54164" x="811213" y="2794000"/>
          <p14:tracePt t="54167" x="854075" y="2730500"/>
          <p14:tracePt t="54184" x="860425" y="2681288"/>
          <p14:tracePt t="54188" x="889000" y="2609850"/>
          <p14:tracePt t="54203" x="909638" y="2568575"/>
          <p14:tracePt t="54215" x="923925" y="2533650"/>
          <p14:tracePt t="54225" x="938213" y="2511425"/>
          <p14:tracePt t="54236" x="952500" y="2482850"/>
          <p14:tracePt t="54251" x="958850" y="2470150"/>
          <p14:tracePt t="54261" x="958850" y="2462213"/>
          <p14:tracePt t="54336" x="973138" y="2462213"/>
          <p14:tracePt t="54382" x="987425" y="2462213"/>
          <p14:tracePt t="54392" x="1009650" y="2447925"/>
          <p14:tracePt t="54403" x="1036638" y="2447925"/>
          <p14:tracePt t="54424" x="1050925" y="2447925"/>
          <p14:tracePt t="54425" x="1058863" y="2447925"/>
          <p14:tracePt t="54439" x="1073150" y="2447925"/>
          <p14:tracePt t="54450" x="1085850" y="2447925"/>
          <p14:tracePt t="54461" x="1100138" y="2447925"/>
          <p14:tracePt t="54476" x="1136650" y="2447925"/>
          <p14:tracePt t="54481" x="1149350" y="2462213"/>
          <p14:tracePt t="54496" x="1157288" y="2470150"/>
          <p14:tracePt t="54516" x="1171575" y="2482850"/>
          <p14:tracePt t="54529" x="1185863" y="2497138"/>
          <p14:tracePt t="54541" x="1206500" y="2533650"/>
          <p14:tracePt t="54553" x="1220788" y="2582863"/>
          <p14:tracePt t="54564" x="1220788" y="2632075"/>
          <p14:tracePt t="54575" x="1235075" y="2709863"/>
          <p14:tracePt t="54585" x="1235075" y="2779713"/>
          <p14:tracePt t="54601" x="1235075" y="2863850"/>
          <p14:tracePt t="54610" x="1235075" y="2927350"/>
          <p14:tracePt t="54620" x="1235075" y="3005138"/>
          <p14:tracePt t="54632" x="1235075" y="3062288"/>
          <p14:tracePt t="54647" x="1235075" y="3125788"/>
          <p14:tracePt t="54655" x="1235075" y="3175000"/>
          <p14:tracePt t="54667" x="1249363" y="3224213"/>
          <p14:tracePt t="54676" x="1249363" y="3273425"/>
          <p14:tracePt t="54687" x="1249363" y="3302000"/>
          <p14:tracePt t="54703" x="1249363" y="3336925"/>
          <p14:tracePt t="54707" x="1249363" y="3371850"/>
          <p14:tracePt t="54717" x="1249363" y="3422650"/>
          <p14:tracePt t="54731" x="1220788" y="3457575"/>
          <p14:tracePt t="54742" x="1185863" y="3549650"/>
          <p14:tracePt t="54752" x="1171575" y="3570288"/>
          <p14:tracePt t="54770" x="1136650" y="3605213"/>
          <p14:tracePt t="54775" x="1108075" y="3619500"/>
          <p14:tracePt t="54785" x="1073150" y="3633788"/>
          <p14:tracePt t="54804" x="952500" y="3648075"/>
          <p14:tracePt t="54807" x="825500" y="3648075"/>
          <p14:tracePt t="54821" x="811213" y="3633788"/>
          <p14:tracePt t="54832" x="712788" y="3633788"/>
          <p14:tracePt t="55182" x="790575" y="3648075"/>
          <p14:tracePt t="55192" x="804863" y="3648075"/>
          <p14:tracePt t="55205" x="938213" y="3668713"/>
          <p14:tracePt t="55221" x="1249363" y="3683000"/>
          <p14:tracePt t="55226" x="1454150" y="3683000"/>
          <p14:tracePt t="55235" x="1544638" y="3605213"/>
          <p14:tracePt t="55251" x="1630363" y="3535363"/>
          <p14:tracePt t="55264" x="1700213" y="3521075"/>
          <p14:tracePt t="55483" x="1728788" y="3521075"/>
          <p14:tracePt t="55497" x="1749425" y="3521075"/>
          <p14:tracePt t="55509" x="1763713" y="3521075"/>
          <p14:tracePt t="56936" x="1778000" y="3498850"/>
          <p14:tracePt t="56959" x="1778000" y="3471863"/>
          <p14:tracePt t="56960" x="1778000" y="3457575"/>
          <p14:tracePt t="56973" x="1778000" y="3449638"/>
          <p14:tracePt t="56983" x="1778000" y="3408363"/>
          <p14:tracePt t="56993" x="1778000" y="3371850"/>
          <p14:tracePt t="57003" x="1778000" y="3308350"/>
          <p14:tracePt t="57013" x="1778000" y="3209925"/>
          <p14:tracePt t="57028" x="1778000" y="3111500"/>
          <p14:tracePt t="57041" x="1778000" y="2990850"/>
          <p14:tracePt t="57046" x="1792288" y="2914650"/>
          <p14:tracePt t="57061" x="1812925" y="2814638"/>
          <p14:tracePt t="57072" x="1827213" y="2765425"/>
          <p14:tracePt t="57082" x="1841500" y="2681288"/>
          <p14:tracePt t="57093" x="1847850" y="2609850"/>
          <p14:tracePt t="57106" x="1890713" y="2546350"/>
          <p14:tracePt t="57116" x="1925638" y="2470150"/>
          <p14:tracePt t="57127" x="1939925" y="2433638"/>
          <p14:tracePt t="57142" x="1947863" y="2413000"/>
          <p14:tracePt t="57152" x="1947863" y="2398713"/>
          <p14:tracePt t="57240" x="1962150" y="2398713"/>
          <p14:tracePt t="57251" x="1962150" y="2413000"/>
          <p14:tracePt t="57586" x="1939925" y="2419350"/>
          <p14:tracePt t="57591" x="1911350" y="2419350"/>
          <p14:tracePt t="57602" x="1847850" y="2462213"/>
          <p14:tracePt t="57634" x="1778000" y="2482850"/>
          <p14:tracePt t="57645" x="1700213" y="2497138"/>
          <p14:tracePt t="57660" x="1679575" y="2497138"/>
          <p14:tracePt t="57665" x="1644650" y="2497138"/>
          <p14:tracePt t="57680" x="1616075" y="2511425"/>
          <p14:tracePt t="57691" x="1593850" y="2511425"/>
          <p14:tracePt t="57701" x="1581150" y="2519363"/>
          <p14:tracePt t="57714" x="1566863" y="2519363"/>
          <p14:tracePt t="57725" x="1530350" y="2533650"/>
          <p14:tracePt t="57735" x="1517650" y="2533650"/>
          <p14:tracePt t="57748" x="1503363" y="2533650"/>
          <p14:tracePt t="57758" x="1495425" y="2546350"/>
          <p14:tracePt t="57767" x="1481138" y="2546350"/>
          <p14:tracePt t="57781" x="1466850" y="2560638"/>
          <p14:tracePt t="57790" x="1446213" y="2582863"/>
          <p14:tracePt t="57800" x="1431925" y="2597150"/>
          <p14:tracePt t="57814" x="1417638" y="2617788"/>
          <p14:tracePt t="57823" x="1403350" y="2632075"/>
          <p14:tracePt t="57849" x="1397000" y="2646363"/>
          <p14:tracePt t="57868" x="1397000" y="2660650"/>
          <p14:tracePt t="57882" x="1397000" y="2667000"/>
          <p14:tracePt t="57892" x="1403350" y="2681288"/>
          <p14:tracePt t="57902" x="1417638" y="2695575"/>
          <p14:tracePt t="57914" x="1417638" y="2709863"/>
          <p14:tracePt t="57925" x="1431925" y="2716213"/>
          <p14:tracePt t="57967" x="1454150" y="2730500"/>
          <p14:tracePt t="57972" x="1481138" y="2730500"/>
          <p14:tracePt t="57985" x="1503363" y="2744788"/>
          <p14:tracePt t="57997" x="1530350" y="2759075"/>
          <p14:tracePt t="58011" x="1552575" y="2759075"/>
          <p14:tracePt t="58016" x="1566863" y="2765425"/>
          <p14:tracePt t="58027" x="1581150" y="2765425"/>
          <p14:tracePt t="58036" x="1593850" y="2759075"/>
          <p14:tracePt t="58047" x="1601788" y="2765425"/>
          <p14:tracePt t="58063" x="1630363" y="2765425"/>
          <p14:tracePt t="58072" x="1644650" y="2779713"/>
          <p14:tracePt t="58085" x="1679575" y="2794000"/>
          <p14:tracePt t="58096" x="1743075" y="2794000"/>
          <p14:tracePt t="58106" x="1827213" y="2808288"/>
          <p14:tracePt t="58117" x="1898650" y="2808288"/>
          <p14:tracePt t="58127" x="1974850" y="2808288"/>
          <p14:tracePt t="58146" x="2025650" y="2808288"/>
          <p14:tracePt t="58150" x="2074863" y="2808288"/>
          <p14:tracePt t="58161" x="2109788" y="2808288"/>
          <p14:tracePt t="58176" x="2144713" y="2808288"/>
          <p14:tracePt t="58185" x="2173288" y="2808288"/>
          <p14:tracePt t="58196" x="2222500" y="2808288"/>
          <p14:tracePt t="58207" x="2257425" y="2808288"/>
          <p14:tracePt t="58217" x="2286000" y="2808288"/>
          <p14:tracePt t="58432" x="2286000" y="2814638"/>
          <p14:tracePt t="59096" x="2292350" y="2814638"/>
          <p14:tracePt t="62987" x="2193925" y="2808288"/>
          <p14:tracePt t="63008" x="2089150" y="2794000"/>
          <p14:tracePt t="63014" x="2038350" y="2794000"/>
          <p14:tracePt t="63026" x="1974850" y="2765425"/>
          <p14:tracePt t="63031" x="1947863" y="2765425"/>
          <p14:tracePt t="63047" x="1939925" y="2765425"/>
          <p14:tracePt t="63132" x="1925638" y="2765425"/>
          <p14:tracePt t="63146" x="1898650" y="2759075"/>
          <p14:tracePt t="63157" x="1876425" y="2759075"/>
          <p14:tracePt t="63166" x="1847850" y="2759075"/>
          <p14:tracePt t="63183" x="1841500" y="2759075"/>
          <p14:tracePt t="63192" x="1827213" y="2759075"/>
          <p14:tracePt t="63202" x="1812925" y="2759075"/>
          <p14:tracePt t="63222" x="1798638" y="2759075"/>
          <p14:tracePt t="63303" x="1792288" y="2759075"/>
          <p14:tracePt t="63315" x="1749425" y="2759075"/>
          <p14:tracePt t="63325" x="1728788" y="2765425"/>
          <p14:tracePt t="63336" x="1700213" y="2765425"/>
          <p14:tracePt t="63351" x="1693863" y="2765425"/>
          <p14:tracePt t="63361" x="1679575" y="2765425"/>
          <p14:tracePt t="63371" x="1665288" y="2765425"/>
          <p14:tracePt t="63385" x="1644650" y="2765425"/>
          <p14:tracePt t="63397" x="1630363" y="2765425"/>
          <p14:tracePt t="63706" x="1630363" y="2779713"/>
          <p14:tracePt t="63901" x="1644650" y="2779713"/>
          <p14:tracePt t="64226" x="1630363" y="2779713"/>
          <p14:tracePt t="65644" x="1630363" y="2759075"/>
          <p14:tracePt t="65658" x="1616075" y="2730500"/>
          <p14:tracePt t="65945" x="1616075" y="2744788"/>
          <p14:tracePt t="65949" x="1616075" y="2794000"/>
          <p14:tracePt t="65964" x="1616075" y="2814638"/>
          <p14:tracePt t="65969" x="1593850" y="2843213"/>
          <p14:tracePt t="65980" x="1593850" y="2863850"/>
          <p14:tracePt t="65991" x="1581150" y="2892425"/>
          <p14:tracePt t="66002" x="1581150" y="2914650"/>
          <p14:tracePt t="66015" x="1566863" y="2927350"/>
          <p14:tracePt t="66025" x="1566863" y="2941638"/>
          <p14:tracePt t="68837" x="1566863" y="2963863"/>
          <p14:tracePt t="68859" x="1566863" y="2978150"/>
          <p14:tracePt t="68860" x="1566863" y="3005138"/>
          <p14:tracePt t="68873" x="1566863" y="3027363"/>
          <p14:tracePt t="68883" x="1566863" y="3041650"/>
          <p14:tracePt t="68897" x="1566863" y="3062288"/>
          <p14:tracePt t="68915" x="1566863" y="3090863"/>
          <p14:tracePt t="68928" x="1566863" y="3111500"/>
          <p14:tracePt t="68951" x="1566863" y="3140075"/>
          <p14:tracePt t="68960" x="1566863" y="3160713"/>
          <p14:tracePt t="68979" x="1566863" y="3175000"/>
          <p14:tracePt t="68990" x="1566863" y="3189288"/>
          <p14:tracePt t="69016" x="1566863" y="3209925"/>
          <p14:tracePt t="69032" x="1566863" y="3224213"/>
          <p14:tracePt t="69051" x="1566863" y="3238500"/>
          <p14:tracePt t="69066" x="1566863" y="3259138"/>
          <p14:tracePt t="69075" x="1552575" y="3302000"/>
          <p14:tracePt t="69086" x="1552575" y="3336925"/>
          <p14:tracePt t="69102" x="1544638" y="3422650"/>
          <p14:tracePt t="69107" x="1454150" y="3598863"/>
          <p14:tracePt t="69118" x="1200150" y="3732213"/>
          <p14:tracePt t="69132" x="409575" y="3879850"/>
          <p14:tracePt t="69556" x="430213" y="3867150"/>
          <p14:tracePt t="69571" x="804863" y="3867150"/>
          <p14:tracePt t="69581" x="1185863" y="3867150"/>
          <p14:tracePt t="69591" x="1495425" y="3867150"/>
          <p14:tracePt t="69602" x="1665288" y="3795713"/>
          <p14:tracePt t="69630" x="1812925" y="3781425"/>
          <p14:tracePt t="69635" x="1827213" y="3781425"/>
          <p14:tracePt t="69649" x="1841500" y="3781425"/>
          <p14:tracePt t="69861" x="1862138" y="3752850"/>
          <p14:tracePt t="69875" x="1890713" y="3752850"/>
          <p14:tracePt t="69883" x="1890713" y="3746500"/>
          <p14:tracePt t="69898" x="1898650" y="3732213"/>
          <p14:tracePt t="69917" x="1911350" y="3717925"/>
          <p14:tracePt t="69943" x="1925638" y="3717925"/>
          <p14:tracePt t="69953" x="1925638" y="3703638"/>
          <p14:tracePt t="69984" x="1925638" y="3697288"/>
          <p14:tracePt t="70030" x="1925638" y="3683000"/>
          <p14:tracePt t="70053" x="1925638" y="3668713"/>
          <p14:tracePt t="70076" x="1925638" y="3654425"/>
          <p14:tracePt t="70085" x="1925638" y="3648075"/>
          <p14:tracePt t="70096" x="1925638" y="3619500"/>
          <p14:tracePt t="70111" x="1925638" y="3605213"/>
          <p14:tracePt t="70126" x="1925638" y="3584575"/>
          <p14:tracePt t="70131" x="1911350" y="3570288"/>
          <p14:tracePt t="70153" x="1911350" y="3556000"/>
          <p14:tracePt t="70175" x="1898650" y="3535363"/>
          <p14:tracePt t="70191" x="1898650" y="3521075"/>
          <p14:tracePt t="70202" x="1890713" y="3506788"/>
          <p14:tracePt t="70213" x="1890713" y="3498850"/>
          <p14:tracePt t="70225" x="1890713" y="3486150"/>
          <p14:tracePt t="70440" x="1890713" y="3498850"/>
          <p14:tracePt t="70447" x="1890713" y="3506788"/>
          <p14:tracePt t="70463" x="1890713" y="3535363"/>
          <p14:tracePt t="70469" x="1890713" y="3549650"/>
          <p14:tracePt t="70483" x="1898650" y="3570288"/>
          <p14:tracePt t="70494" x="1898650" y="3598863"/>
          <p14:tracePt t="70507" x="1898650" y="3605213"/>
          <p14:tracePt t="70516" x="1890713" y="3633788"/>
          <p14:tracePt t="70527" x="1890713" y="3654425"/>
          <p14:tracePt t="70538" x="1890713" y="3683000"/>
          <p14:tracePt t="70556" x="1890713" y="3703638"/>
          <p14:tracePt t="70561" x="1890713" y="3717925"/>
          <p14:tracePt t="70572" x="1890713" y="3732213"/>
          <p14:tracePt t="70588" x="1890713" y="3746500"/>
          <p14:tracePt t="70626" x="1890713" y="3752850"/>
          <p14:tracePt t="70651" x="1890713" y="3767138"/>
          <p14:tracePt t="70674" x="1890713" y="3781425"/>
          <p14:tracePt t="70818" x="1862138" y="3781425"/>
          <p14:tracePt t="70830" x="1841500" y="3781425"/>
          <p14:tracePt t="70840" x="1778000" y="3781425"/>
          <p14:tracePt t="70856" x="1743075" y="3781425"/>
          <p14:tracePt t="70862" x="1693863" y="3781425"/>
          <p14:tracePt t="70873" x="1665288" y="3767138"/>
          <p14:tracePt t="70889" x="1644650" y="3767138"/>
          <p14:tracePt t="70899" x="1630363" y="3767138"/>
          <p14:tracePt t="70916" x="1616075" y="3767138"/>
          <p14:tracePt t="71561" x="1601788" y="3767138"/>
          <p14:tracePt t="71575" x="1593850" y="3781425"/>
          <p14:tracePt t="71586" x="1581150" y="3781425"/>
          <p14:tracePt t="71594" x="1566863" y="3781425"/>
          <p14:tracePt t="71613" x="1552575" y="3803650"/>
          <p14:tracePt t="71639" x="1530350" y="3816350"/>
          <p14:tracePt t="71649" x="1517650" y="3816350"/>
          <p14:tracePt t="71673" x="1503363" y="3830638"/>
          <p14:tracePt t="71688" x="1495425" y="3830638"/>
          <p14:tracePt t="71698" x="1495425" y="3844925"/>
          <p14:tracePt t="71708" x="1481138" y="3844925"/>
          <p14:tracePt t="71986" x="1495425" y="3844925"/>
          <p14:tracePt t="72168" x="1481138" y="3852863"/>
          <p14:tracePt t="72233" x="1481138" y="3844925"/>
          <p14:tracePt t="72268" x="1481138" y="3852863"/>
          <p14:tracePt t="72280" x="1481138" y="3844925"/>
          <p14:tracePt t="72391" x="1481138" y="3852863"/>
          <p14:tracePt t="72776" x="1481138" y="3867150"/>
          <p14:tracePt t="73622" x="1481138" y="3894138"/>
          <p14:tracePt t="73635" x="1481138" y="3902075"/>
          <p14:tracePt t="73647" x="1466850" y="3930650"/>
          <p14:tracePt t="73652" x="1454150" y="3951288"/>
          <p14:tracePt t="73665" x="1446213" y="3965575"/>
          <p14:tracePt t="73678" x="1431925" y="3994150"/>
          <p14:tracePt t="73693" x="1446213" y="4014788"/>
          <p14:tracePt t="73713" x="1446213" y="4029075"/>
          <p14:tracePt t="73724" x="1446213" y="4043363"/>
          <p14:tracePt t="73735" x="1446213" y="4049713"/>
          <p14:tracePt t="73748" x="1446213" y="4064000"/>
          <p14:tracePt t="73810" x="1431925" y="4078288"/>
          <p14:tracePt t="73822" x="1431925" y="4092575"/>
          <p14:tracePt t="73833" x="1417638" y="4113213"/>
          <p14:tracePt t="73843" x="1417638" y="4127500"/>
          <p14:tracePt t="73855" x="1417638" y="4141788"/>
          <p14:tracePt t="73912" x="1417638" y="4162425"/>
          <p14:tracePt t="73923" x="1417638" y="4176713"/>
          <p14:tracePt t="73933" x="1403350" y="4197350"/>
          <p14:tracePt t="73951" x="1403350" y="4211638"/>
          <p14:tracePt t="73965" x="1403350" y="4225925"/>
          <p14:tracePt t="73973" x="1403350" y="4240213"/>
          <p14:tracePt t="73977" x="1403350" y="4248150"/>
          <p14:tracePt t="73989" x="1403350" y="4260850"/>
          <p14:tracePt t="74001" x="1403350" y="4275138"/>
          <p14:tracePt t="74016" x="1403350" y="4289425"/>
          <p14:tracePt t="74027" x="1403350" y="4297363"/>
          <p14:tracePt t="74042" x="1403350" y="4324350"/>
          <p14:tracePt t="74047" x="1403350" y="4338638"/>
          <p14:tracePt t="74057" x="1403350" y="4346575"/>
          <p14:tracePt t="74083" x="1403350" y="4360863"/>
          <p14:tracePt t="74464" x="1397000" y="4360863"/>
          <p14:tracePt t="74475" x="1382713" y="4360863"/>
          <p14:tracePt t="74486" x="1354138" y="4346575"/>
          <p14:tracePt t="74498" x="1333500" y="4338638"/>
          <p14:tracePt t="74513" x="1304925" y="4338638"/>
          <p14:tracePt t="74519" x="1270000" y="4311650"/>
          <p14:tracePt t="74540" x="1235075" y="4297363"/>
          <p14:tracePt t="74541" x="1171575" y="4248150"/>
          <p14:tracePt t="74555" x="1122363" y="4211638"/>
          <p14:tracePt t="74567" x="1073150" y="4176713"/>
          <p14:tracePt t="74578" x="1050925" y="4162425"/>
          <p14:tracePt t="74590" x="1050925" y="4148138"/>
          <p14:tracePt t="74602" x="1050925" y="4141788"/>
          <p14:tracePt t="74620" x="1036638" y="4127500"/>
          <p14:tracePt t="74620" x="1036638" y="4113213"/>
          <p14:tracePt t="74654" x="1036638" y="4098925"/>
          <p14:tracePt t="81302" x="1073150" y="4098925"/>
          <p14:tracePt t="81308" x="1100138" y="4098925"/>
          <p14:tracePt t="81327" x="1122363" y="4098925"/>
          <p14:tracePt t="81351" x="1136650" y="4098925"/>
          <p14:tracePt t="81384" x="1157288" y="4098925"/>
          <p14:tracePt t="81416" x="1157288" y="4092575"/>
          <p14:tracePt t="113468" x="1157288" y="4127500"/>
          <p14:tracePt t="113482" x="1157288" y="4148138"/>
          <p14:tracePt t="113497" x="1171575" y="4176713"/>
          <p14:tracePt t="113501" x="1171575" y="4197350"/>
          <p14:tracePt t="113516" x="1171575" y="4225925"/>
          <p14:tracePt t="113527" x="1171575" y="4248150"/>
          <p14:tracePt t="113535" x="1171575" y="4275138"/>
          <p14:tracePt t="113547" x="1171575" y="4289425"/>
          <p14:tracePt t="113561" x="1171575" y="4297363"/>
          <p14:tracePt t="113569" x="1171575" y="4311650"/>
          <p14:tracePt t="113695" x="1185863" y="4324350"/>
          <p14:tracePt t="113706" x="1171575" y="4311650"/>
          <p14:tracePt t="113726" x="1171575" y="4324350"/>
          <p14:tracePt t="113885" x="1171575" y="4338638"/>
          <p14:tracePt t="113894" x="1185863" y="4338638"/>
          <p14:tracePt t="113931" x="1200150" y="4346575"/>
          <p14:tracePt t="113996" x="1200150" y="4360863"/>
          <p14:tracePt t="114112" x="1206500" y="4360863"/>
          <p14:tracePt t="114395" x="1200150" y="4360863"/>
          <p14:tracePt t="114570" x="1185863" y="4360863"/>
          <p14:tracePt t="114580" x="1185863" y="4375150"/>
          <p14:tracePt t="114594" x="1200150" y="4375150"/>
          <p14:tracePt t="114659" x="1185863" y="4375150"/>
          <p14:tracePt t="114670" x="1185863" y="4387850"/>
          <p14:tracePt t="114683" x="1185863" y="4395788"/>
          <p14:tracePt t="114696" x="1185863" y="4438650"/>
          <p14:tracePt t="114707" x="1171575" y="4473575"/>
          <p14:tracePt t="114718" x="1171575" y="4494213"/>
          <p14:tracePt t="114729" x="1157288" y="4522788"/>
          <p14:tracePt t="114739" x="1157288" y="4537075"/>
          <p14:tracePt t="114749" x="1157288" y="4543425"/>
          <p14:tracePt t="114784" x="1149350" y="4543425"/>
          <p14:tracePt t="115643" x="1149350" y="4557713"/>
          <p14:tracePt t="115662" x="1157288" y="4572000"/>
          <p14:tracePt t="115684" x="1157288" y="4586288"/>
          <p14:tracePt t="115934" x="1171575" y="4600575"/>
          <p14:tracePt t="115952" x="1185863" y="4606925"/>
          <p14:tracePt t="115952" x="1200150" y="4606925"/>
          <p14:tracePt t="115970" x="1200150" y="4621213"/>
          <p14:tracePt t="115974" x="1206500" y="4621213"/>
          <p14:tracePt t="115996" x="1206500" y="4635500"/>
          <p14:tracePt t="116098" x="1220788" y="4635500"/>
          <p14:tracePt t="116459" x="1235075" y="4649788"/>
          <p14:tracePt t="116474" x="1235075" y="4670425"/>
          <p14:tracePt t="116484" x="1249363" y="4699000"/>
          <p14:tracePt t="116501" x="1249363" y="4719638"/>
          <p14:tracePt t="116504" x="1249363" y="4748213"/>
          <p14:tracePt t="116519" x="1249363" y="4768850"/>
          <p14:tracePt t="116530" x="1249363" y="4805363"/>
          <p14:tracePt t="116540" x="1249363" y="4832350"/>
          <p14:tracePt t="116552" x="1249363" y="4854575"/>
          <p14:tracePt t="116564" x="1249363" y="4883150"/>
          <p14:tracePt t="116574" x="1249363" y="4895850"/>
          <p14:tracePt t="116585" x="1249363" y="4903788"/>
          <p14:tracePt t="116942" x="1249363" y="4895850"/>
          <p14:tracePt t="120521" x="1235075" y="4946650"/>
          <p14:tracePt t="120540" x="1249363" y="4967288"/>
          <p14:tracePt t="120544" x="1249363" y="4995863"/>
          <p14:tracePt t="120558" x="1249363" y="5016500"/>
          <p14:tracePt t="120568" x="1249363" y="5065713"/>
          <p14:tracePt t="120580" x="1255713" y="5129213"/>
          <p14:tracePt t="120590" x="1304925" y="5200650"/>
          <p14:tracePt t="120601" x="1354138" y="5249863"/>
          <p14:tracePt t="120613" x="1403350" y="5264150"/>
          <p14:tracePt t="120623" x="1417638" y="5276850"/>
          <p14:tracePt t="120658" x="1431925" y="5291138"/>
          <p14:tracePt t="120668" x="1368425" y="5241925"/>
          <p14:tracePt t="120679" x="1255713" y="5178425"/>
          <p14:tracePt t="120697" x="1136650" y="5100638"/>
          <p14:tracePt t="121142" x="1136650" y="5080000"/>
          <p14:tracePt t="121151" x="1333500" y="5080000"/>
          <p14:tracePt t="121165" x="1481138" y="5080000"/>
          <p14:tracePt t="121176" x="1481138" y="5065713"/>
          <p14:tracePt t="121184" x="1466850" y="5065713"/>
          <p14:tracePt t="121200" x="1466850" y="5051425"/>
          <p14:tracePt t="121286" x="1466850" y="5045075"/>
          <p14:tracePt t="121297" x="1466850" y="5030788"/>
          <p14:tracePt t="121307" x="1481138" y="4995863"/>
          <p14:tracePt t="121323" x="1481138" y="4967288"/>
          <p14:tracePt t="121334" x="1481138" y="4918075"/>
          <p14:tracePt t="121345" x="1466850" y="4868863"/>
          <p14:tracePt t="121355" x="1466850" y="4819650"/>
          <p14:tracePt t="121372" x="1466850" y="4783138"/>
          <p14:tracePt t="121377" x="1466850" y="4748213"/>
          <p14:tracePt t="121392" x="1466850" y="4684713"/>
          <p14:tracePt t="121402" x="1466850" y="4635500"/>
          <p14:tracePt t="121413" x="1466850" y="4586288"/>
          <p14:tracePt t="121424" x="1466850" y="4543425"/>
          <p14:tracePt t="121434" x="1466850" y="4494213"/>
          <p14:tracePt t="121446" x="1466850" y="4438650"/>
          <p14:tracePt t="121460" x="1466850" y="4410075"/>
          <p14:tracePt t="121465" x="1454150" y="4387850"/>
          <p14:tracePt t="121476" x="1454150" y="4375150"/>
          <p14:tracePt t="121490" x="1454150" y="4360863"/>
          <p14:tracePt t="121873" x="1446213" y="4360863"/>
          <p14:tracePt t="121883" x="1397000" y="4360863"/>
          <p14:tracePt t="121896" x="1220788" y="4360863"/>
          <p14:tracePt t="121912" x="938213" y="4346575"/>
          <p14:tracePt t="121916" x="677863" y="4289425"/>
          <p14:tracePt t="122275" x="704850" y="4297363"/>
          <p14:tracePt t="122288" x="755650" y="4324350"/>
          <p14:tracePt t="122309" x="741363" y="4324350"/>
          <p14:tracePt t="122323" x="712788" y="4324350"/>
          <p14:tracePt t="122331" x="677863" y="4338638"/>
          <p14:tracePt t="122343" x="677863" y="4346575"/>
          <p14:tracePt t="122356" x="692150" y="4360863"/>
          <p14:tracePt t="122400" x="692150" y="4375150"/>
          <p14:tracePt t="122738" x="704850" y="4360863"/>
          <p14:tracePt t="122754" x="712788" y="4360863"/>
          <p14:tracePt t="122804" x="727075" y="4360863"/>
          <p14:tracePt t="122837" x="741363" y="4360863"/>
          <p14:tracePt t="122853" x="755650" y="4360863"/>
          <p14:tracePt t="122883" x="762000" y="4360863"/>
          <p14:tracePt t="122917" x="776288" y="4375150"/>
          <p14:tracePt t="122953" x="790575" y="4375150"/>
          <p14:tracePt t="122996" x="804863" y="4375150"/>
          <p14:tracePt t="123042" x="811213" y="4375150"/>
          <p14:tracePt t="123056" x="825500" y="4375150"/>
          <p14:tracePt t="123067" x="825500" y="4387850"/>
          <p14:tracePt t="123076" x="839788" y="4387850"/>
          <p14:tracePt t="123086" x="854075" y="4395788"/>
          <p14:tracePt t="123108" x="860425" y="4410075"/>
          <p14:tracePt t="123119" x="874713" y="4410075"/>
          <p14:tracePt t="123142" x="903288" y="4424363"/>
          <p14:tracePt t="123152" x="909638" y="4424363"/>
          <p14:tracePt t="123165" x="923925" y="4438650"/>
          <p14:tracePt t="123178" x="923925" y="4445000"/>
          <p14:tracePt t="123188" x="938213" y="4459288"/>
          <p14:tracePt t="123206" x="952500" y="4459288"/>
          <p14:tracePt t="123213" x="952500" y="4473575"/>
          <p14:tracePt t="123224" x="952500" y="4487863"/>
          <p14:tracePt t="123235" x="958850" y="4494213"/>
          <p14:tracePt t="123246" x="958850" y="4508500"/>
          <p14:tracePt t="123277" x="952500" y="4494213"/>
          <p14:tracePt t="123292" x="938213" y="4494213"/>
          <p14:tracePt t="123311" x="938213" y="4487863"/>
          <p14:tracePt t="123337" x="952500" y="4473575"/>
          <p14:tracePt t="123357" x="923925" y="4445000"/>
          <p14:tracePt t="123372" x="889000" y="4438650"/>
          <p14:tracePt t="123383" x="860425" y="4438650"/>
          <p14:tracePt t="123393" x="727075" y="4473575"/>
          <p14:tracePt t="123715" x="712788" y="4522788"/>
          <p14:tracePt t="123740" x="755650" y="4537075"/>
          <p14:tracePt t="123752" x="811213" y="4557713"/>
          <p14:tracePt t="123766" x="1022350" y="4557713"/>
          <p14:tracePt t="123771" x="1206500" y="4543425"/>
          <p14:tracePt t="123785" x="1235075" y="4543425"/>
          <p14:tracePt t="123808" x="1255713" y="4537075"/>
          <p14:tracePt t="123819" x="1270000" y="4508500"/>
          <p14:tracePt t="123829" x="1298575" y="4494213"/>
          <p14:tracePt t="123854" x="1319213" y="4459288"/>
          <p14:tracePt t="123871" x="1347788" y="4438650"/>
          <p14:tracePt t="123876" x="1347788" y="4424363"/>
          <p14:tracePt t="123886" x="1368425" y="4387850"/>
          <p14:tracePt t="123899" x="1368425" y="4346575"/>
          <p14:tracePt t="123909" x="1397000" y="4311650"/>
          <p14:tracePt t="123918" x="1397000" y="4275138"/>
          <p14:tracePt t="123935" x="1403350" y="4248150"/>
          <p14:tracePt t="123940" x="1403350" y="4211638"/>
          <p14:tracePt t="123958" x="1417638" y="4191000"/>
          <p14:tracePt t="123963" x="1417638" y="4148138"/>
          <p14:tracePt t="123981" x="1417638" y="4127500"/>
          <p14:tracePt t="123986" x="1431925" y="4092575"/>
          <p14:tracePt t="124000" x="1431925" y="4064000"/>
          <p14:tracePt t="124009" x="1446213" y="4014788"/>
          <p14:tracePt t="124021" x="1446213" y="3994150"/>
          <p14:tracePt t="124031" x="1454150" y="3965575"/>
          <p14:tracePt t="124042" x="1466850" y="3902075"/>
          <p14:tracePt t="124053" x="1481138" y="3867150"/>
          <p14:tracePt t="124071" x="1481138" y="3852863"/>
          <p14:tracePt t="124076" x="1481138" y="3830638"/>
          <p14:tracePt t="124087" x="1495425" y="3803650"/>
          <p14:tracePt t="124111" x="1495425" y="3795713"/>
          <p14:tracePt t="124119" x="1495425" y="3767138"/>
          <p14:tracePt t="124133" x="1495425" y="3752850"/>
          <p14:tracePt t="124143" x="1495425" y="3732213"/>
          <p14:tracePt t="124154" x="1495425" y="3717925"/>
          <p14:tracePt t="124164" x="1495425" y="3703638"/>
          <p14:tracePt t="124176" x="1495425" y="3697288"/>
          <p14:tracePt t="124189" x="1495425" y="3683000"/>
          <p14:tracePt t="124516" x="1481138" y="3683000"/>
          <p14:tracePt t="124596" x="1481138" y="3697288"/>
          <p14:tracePt t="124607" x="1495425" y="3697288"/>
          <p14:tracePt t="124618" x="1495425" y="3703638"/>
          <p14:tracePt t="124634" x="1503363" y="3732213"/>
          <p14:tracePt t="124640" x="1503363" y="3746500"/>
          <p14:tracePt t="124649" x="1503363" y="3767138"/>
          <p14:tracePt t="124660" x="1503363" y="3781425"/>
          <p14:tracePt t="124675" x="1503363" y="3816350"/>
          <p14:tracePt t="124685" x="1503363" y="3844925"/>
          <p14:tracePt t="124696" x="1503363" y="3852863"/>
          <p14:tracePt t="124707" x="1503363" y="3879850"/>
          <p14:tracePt t="124821" x="1503363" y="3894138"/>
          <p14:tracePt t="124831" x="1503363" y="3902075"/>
          <p14:tracePt t="124841" x="1503363" y="3930650"/>
          <p14:tracePt t="124871" x="1503363" y="3943350"/>
          <p14:tracePt t="124876" x="1495425" y="3951288"/>
          <p14:tracePt t="124909" x="1481138" y="3951288"/>
          <p14:tracePt t="124987" x="1495425" y="3951288"/>
          <p14:tracePt t="125121" x="1495425" y="3965575"/>
          <p14:tracePt t="125160" x="1495425" y="3979863"/>
          <p14:tracePt t="125225" x="1495425" y="3994150"/>
          <p14:tracePt t="125260" x="1495425" y="4000500"/>
          <p14:tracePt t="125291" x="1481138" y="4014788"/>
          <p14:tracePt t="125306" x="1481138" y="4029075"/>
          <p14:tracePt t="125326" x="1481138" y="4043363"/>
          <p14:tracePt t="125391" x="1481138" y="4049713"/>
          <p14:tracePt t="125418" x="1495425" y="4049713"/>
          <p14:tracePt t="125428" x="1495425" y="4064000"/>
          <p14:tracePt t="125439" x="1503363" y="4064000"/>
          <p14:tracePt t="125456" x="1495425" y="4064000"/>
          <p14:tracePt t="125462" x="1481138" y="4064000"/>
          <p14:tracePt t="125498" x="1495425" y="4064000"/>
          <p14:tracePt t="125508" x="1503363" y="4064000"/>
          <p14:tracePt t="125518" x="1530350" y="4078288"/>
          <p14:tracePt t="125533" x="1552575" y="4078288"/>
          <p14:tracePt t="125539" x="1566863" y="4078288"/>
          <p14:tracePt t="125550" x="1581150" y="4078288"/>
          <p14:tracePt t="125561" x="1593850" y="4078288"/>
          <p14:tracePt t="125588" x="1601788" y="4078288"/>
          <p14:tracePt t="125598" x="1616075" y="4078288"/>
          <p14:tracePt t="125610" x="1644650" y="4078288"/>
          <p14:tracePt t="125621" x="1679575" y="4078288"/>
          <p14:tracePt t="125637" x="1693863" y="4078288"/>
          <p14:tracePt t="125643" x="1728788" y="4078288"/>
          <p14:tracePt t="125651" x="1763713" y="4078288"/>
          <p14:tracePt t="125662" x="1812925" y="4078288"/>
          <p14:tracePt t="125672" x="1841500" y="4078288"/>
          <p14:tracePt t="125688" x="1876425" y="4078288"/>
          <p14:tracePt t="125698" x="1898650" y="4078288"/>
          <p14:tracePt t="125709" x="1925638" y="4078288"/>
          <p14:tracePt t="125718" x="1947863" y="4078288"/>
          <p14:tracePt t="125730" x="1962150" y="4078288"/>
          <p14:tracePt t="125776" x="1974850" y="4078288"/>
          <p14:tracePt t="125790" x="1989138" y="4078288"/>
          <p14:tracePt t="125799" x="1997075" y="4078288"/>
          <p14:tracePt t="125819" x="2011363" y="4078288"/>
          <p14:tracePt t="125901" x="2025650" y="4078288"/>
          <p14:tracePt t="125901" x="2046288" y="4078288"/>
          <p14:tracePt t="125913" x="2060575" y="4064000"/>
          <p14:tracePt t="125923" x="2095500" y="4064000"/>
          <p14:tracePt t="125932" x="2124075" y="4064000"/>
          <p14:tracePt t="125942" x="2144713" y="4064000"/>
          <p14:tracePt t="125958" x="2159000" y="4064000"/>
          <p14:tracePt t="125969" x="2173288" y="4064000"/>
          <p14:tracePt t="125979" x="2187575" y="4064000"/>
          <p14:tracePt t="126101" x="2173288" y="4064000"/>
          <p14:tracePt t="126112" x="2144713" y="4064000"/>
          <p14:tracePt t="126123" x="2109788" y="4064000"/>
          <p14:tracePt t="126133" x="2046288" y="4064000"/>
          <p14:tracePt t="126150" x="1997075" y="4064000"/>
          <p14:tracePt t="126164" x="1947863" y="4064000"/>
          <p14:tracePt t="126168" x="1939925" y="4064000"/>
          <p14:tracePt t="126182" x="1925638" y="4064000"/>
          <p14:tracePt t="126246" x="1876425" y="4064000"/>
          <p14:tracePt t="126260" x="1798638" y="4064000"/>
          <p14:tracePt t="126274" x="1749425" y="4049713"/>
          <p14:tracePt t="126283" x="1679575" y="4049713"/>
          <p14:tracePt t="126293" x="1616075" y="4049713"/>
          <p14:tracePt t="126311" x="1566863" y="4049713"/>
          <p14:tracePt t="126315" x="1530350" y="4049713"/>
          <p14:tracePt t="126325" x="1481138" y="4049713"/>
          <p14:tracePt t="126340" x="1431925" y="4049713"/>
          <p14:tracePt t="126349" x="1382713" y="4043363"/>
          <p14:tracePt t="126360" x="1298575" y="4043363"/>
          <p14:tracePt t="126375" x="1235075" y="4029075"/>
          <p14:tracePt t="126381" x="1157288" y="4029075"/>
          <p14:tracePt t="126396" x="1100138" y="4029075"/>
          <p14:tracePt t="126405" x="1050925" y="4029075"/>
          <p14:tracePt t="126415" x="1036638" y="4029075"/>
          <p14:tracePt t="126561" x="1050925" y="4029075"/>
          <p14:tracePt t="126576" x="1058863" y="4043363"/>
          <p14:tracePt t="126584" x="1073150" y="4043363"/>
          <p14:tracePt t="126598" x="1085850" y="4043363"/>
          <p14:tracePt t="126609" x="1100138" y="4043363"/>
          <p14:tracePt t="126617" x="1100138" y="4049713"/>
          <p14:tracePt t="126633" x="1108075" y="4049713"/>
          <p14:tracePt t="126642" x="1136650" y="4049713"/>
          <p14:tracePt t="126651" x="1171575" y="4064000"/>
          <p14:tracePt t="126663" x="1220788" y="4064000"/>
          <p14:tracePt t="126679" x="1270000" y="4078288"/>
          <p14:tracePt t="126698" x="1347788" y="4092575"/>
          <p14:tracePt t="126707" x="1368425" y="4092575"/>
          <p14:tracePt t="126723" x="1382713" y="4092575"/>
          <p14:tracePt t="126731" x="1397000" y="4092575"/>
          <p14:tracePt t="126747" x="1403350" y="4092575"/>
          <p14:tracePt t="126767" x="1417638" y="4092575"/>
          <p14:tracePt t="126776" x="1431925" y="4092575"/>
          <p14:tracePt t="126787" x="1454150" y="4092575"/>
          <p14:tracePt t="126801" x="1466850" y="4078288"/>
          <p14:tracePt t="126813" x="1481138" y="4064000"/>
          <p14:tracePt t="126823" x="1503363" y="4064000"/>
          <p14:tracePt t="126838" x="1517650" y="4064000"/>
          <p14:tracePt t="126842" x="1530350" y="4064000"/>
          <p14:tracePt t="126856" x="1544638" y="4049713"/>
          <p14:tracePt t="126898" x="1552575" y="4049713"/>
          <p14:tracePt t="127217" x="1644650" y="4064000"/>
          <p14:tracePt t="127227" x="1812925" y="4092575"/>
          <p14:tracePt t="127260" x="2011363" y="4092575"/>
          <p14:tracePt t="127271" x="2144713" y="4098925"/>
          <p14:tracePt t="127295" x="2208213" y="4098925"/>
          <p14:tracePt t="127306" x="2222500" y="4098925"/>
          <p14:tracePt t="127383" x="2243138" y="4098925"/>
          <p14:tracePt t="127394" x="2257425" y="4098925"/>
          <p14:tracePt t="127409" x="2286000" y="4092575"/>
          <p14:tracePt t="127419" x="2306638" y="4092575"/>
          <p14:tracePt t="127430" x="2343150" y="4092575"/>
          <p14:tracePt t="127447" x="2370138" y="4092575"/>
          <p14:tracePt t="127458" x="2406650" y="4078288"/>
          <p14:tracePt t="127465" x="2441575" y="4078288"/>
          <p14:tracePt t="127476" x="2470150" y="4078288"/>
          <p14:tracePt t="127485" x="2490788" y="4064000"/>
          <p14:tracePt t="127499" x="2519363" y="4064000"/>
          <p14:tracePt t="127509" x="2533650" y="4064000"/>
          <p14:tracePt t="127521" x="2554288" y="4064000"/>
          <p14:tracePt t="127531" x="2603500" y="4064000"/>
          <p14:tracePt t="127542" x="2632075" y="4078288"/>
          <p14:tracePt t="127553" x="2701925" y="4078288"/>
          <p14:tracePt t="127573" x="2878138" y="4098925"/>
          <p14:tracePt t="127588" x="2984500" y="4098925"/>
          <p14:tracePt t="127600" x="3068638" y="4127500"/>
          <p14:tracePt t="127613" x="3168650" y="4127500"/>
          <p14:tracePt t="127623" x="3232150" y="4127500"/>
          <p14:tracePt t="127633" x="3330575" y="4141788"/>
          <p14:tracePt t="127644" x="3394075" y="4148138"/>
          <p14:tracePt t="127660" x="3478213" y="4148138"/>
          <p14:tracePt t="127665" x="3625850" y="4148138"/>
          <p14:tracePt t="127679" x="3711575" y="4148138"/>
          <p14:tracePt t="127689" x="3902075" y="4148138"/>
          <p14:tracePt t="127698" x="4006850" y="4148138"/>
          <p14:tracePt t="127711" x="4170363" y="4148138"/>
          <p14:tracePt t="127726" x="4268788" y="4148138"/>
          <p14:tracePt t="127731" x="4381500" y="4148138"/>
          <p14:tracePt t="127745" x="4445000" y="4148138"/>
          <p14:tracePt t="127755" x="4494213" y="4141788"/>
          <p14:tracePt t="127767" x="4543425" y="4141788"/>
          <p14:tracePt t="127777" x="4592638" y="4141788"/>
          <p14:tracePt t="127795" x="4692650" y="4141788"/>
          <p14:tracePt t="127800" x="4791075" y="4141788"/>
          <p14:tracePt t="127813" x="4895850" y="4141788"/>
          <p14:tracePt t="127822" x="4987925" y="4148138"/>
          <p14:tracePt t="127834" x="5122863" y="4148138"/>
          <p14:tracePt t="127844" x="5207000" y="4148138"/>
          <p14:tracePt t="127868" x="5270500" y="4148138"/>
          <p14:tracePt t="127869" x="5340350" y="4148138"/>
          <p14:tracePt t="127883" x="5354638" y="4148138"/>
          <p14:tracePt t="127893" x="5368925" y="4148138"/>
          <p14:tracePt t="127904" x="5383213" y="4148138"/>
          <p14:tracePt t="127954" x="5391150" y="4148138"/>
          <p14:tracePt t="128283" x="5368925" y="4141788"/>
          <p14:tracePt t="128294" x="5334000" y="4141788"/>
          <p14:tracePt t="128439" x="5354638" y="4141788"/>
          <p14:tracePt t="128443" x="5383213" y="4141788"/>
          <p14:tracePt t="128452" x="5403850" y="4141788"/>
          <p14:tracePt t="128467" x="5418138" y="4141788"/>
          <p14:tracePt t="128475" x="5454650" y="4148138"/>
          <p14:tracePt t="128489" x="5481638" y="4148138"/>
          <p14:tracePt t="128504" x="5518150" y="4148138"/>
          <p14:tracePt t="128512" x="5538788" y="4148138"/>
          <p14:tracePt t="128524" x="5581650" y="4148138"/>
          <p14:tracePt t="128533" x="5602288" y="4148138"/>
          <p14:tracePt t="128543" x="5637213" y="4148138"/>
          <p14:tracePt t="128557" x="5651500" y="4148138"/>
          <p14:tracePt t="128566" x="5665788" y="4148138"/>
          <p14:tracePt t="128576" x="5680075" y="4148138"/>
          <p14:tracePt t="128677" x="5637213" y="4148138"/>
          <p14:tracePt t="128690" x="5630863" y="4148138"/>
          <p14:tracePt t="128712" x="5616575" y="4148138"/>
          <p14:tracePt t="128723" x="5588000" y="4148138"/>
          <p14:tracePt t="128737" x="5553075" y="4148138"/>
          <p14:tracePt t="128749" x="5530850" y="4148138"/>
          <p14:tracePt t="128754" x="5489575" y="4148138"/>
          <p14:tracePt t="128769" x="5481638" y="4148138"/>
          <p14:tracePt t="128778" x="5467350" y="4148138"/>
          <p14:tracePt t="128824" x="5454650" y="4148138"/>
          <p14:tracePt t="128837" x="5440363" y="4148138"/>
          <p14:tracePt t="128848" x="5418138" y="4148138"/>
          <p14:tracePt t="128858" x="5383213" y="4162425"/>
          <p14:tracePt t="128874" x="5354638" y="4162425"/>
          <p14:tracePt t="128884" x="5340350" y="4162425"/>
          <p14:tracePt t="128893" x="5319713" y="4162425"/>
          <p14:tracePt t="128906" x="5305425" y="4162425"/>
          <p14:tracePt t="129138" x="5291138" y="4162425"/>
          <p14:tracePt t="129150" x="5270500" y="4162425"/>
          <p14:tracePt t="129166" x="5256213" y="4176713"/>
          <p14:tracePt t="129274" x="5241925" y="4176713"/>
          <p14:tracePt t="129284" x="5207000" y="4176713"/>
          <p14:tracePt t="129297" x="5192713" y="4176713"/>
          <p14:tracePt t="129307" x="5186363" y="4176713"/>
          <p14:tracePt t="129331" x="5172075" y="4176713"/>
          <p14:tracePt t="129340" x="5157788" y="4176713"/>
          <p14:tracePt t="129355" x="5143500" y="4162425"/>
          <p14:tracePt t="129371" x="5122863" y="4162425"/>
          <p14:tracePt t="129375" x="5086350" y="4162425"/>
          <p14:tracePt t="129386" x="5045075" y="4162425"/>
          <p14:tracePt t="129400" x="4959350" y="4162425"/>
          <p14:tracePt t="129410" x="4895850" y="4148138"/>
          <p14:tracePt t="129422" x="4826000" y="4148138"/>
          <p14:tracePt t="129431" x="4797425" y="4148138"/>
          <p14:tracePt t="129442" x="4776788" y="4148138"/>
          <p14:tracePt t="129476" x="4748213" y="4148138"/>
          <p14:tracePt t="129488" x="4727575" y="4148138"/>
          <p14:tracePt t="129497" x="4699000" y="4148138"/>
          <p14:tracePt t="129509" x="4692650" y="4148138"/>
          <p14:tracePt t="129522" x="4678363" y="4148138"/>
          <p14:tracePt t="129532" x="4678363" y="4141788"/>
          <p14:tracePt t="129634" x="4664075" y="4141788"/>
          <p14:tracePt t="129648" x="4629150" y="4141788"/>
          <p14:tracePt t="129658" x="4578350" y="4141788"/>
          <p14:tracePt t="129668" x="4529138" y="4141788"/>
          <p14:tracePt t="129686" x="4465638" y="4141788"/>
          <p14:tracePt t="129691" x="4416425" y="4141788"/>
          <p14:tracePt t="129700" x="4318000" y="4141788"/>
          <p14:tracePt t="129715" x="4248150" y="4141788"/>
          <p14:tracePt t="129725" x="4184650" y="4141788"/>
          <p14:tracePt t="129735" x="4049713" y="4141788"/>
          <p14:tracePt t="129749" x="4000500" y="4141788"/>
          <p14:tracePt t="129763" x="3957638" y="4141788"/>
          <p14:tracePt t="129902" x="3986213" y="4141788"/>
          <p14:tracePt t="129915" x="4006850" y="4141788"/>
          <p14:tracePt t="129925" x="4035425" y="4141788"/>
          <p14:tracePt t="129936" x="4098925" y="4141788"/>
          <p14:tracePt t="129951" x="4148138" y="4141788"/>
          <p14:tracePt t="129971" x="4367213" y="4148138"/>
          <p14:tracePt t="129982" x="4592638" y="4162425"/>
          <p14:tracePt t="129992" x="4727575" y="4176713"/>
          <p14:tracePt t="130006" x="4860925" y="4191000"/>
          <p14:tracePt t="130016" x="5010150" y="4197350"/>
          <p14:tracePt t="130028" x="5108575" y="4211638"/>
          <p14:tracePt t="130042" x="5270500" y="4225925"/>
          <p14:tracePt t="130052" x="5383213" y="4225925"/>
          <p14:tracePt t="130061" x="5489575" y="4240213"/>
          <p14:tracePt t="130074" x="5538788" y="4240213"/>
          <p14:tracePt t="130084" x="5588000" y="4240213"/>
          <p14:tracePt t="130093" x="5602288" y="4240213"/>
          <p14:tracePt t="130107" x="5630863" y="4240213"/>
          <p14:tracePt t="130118" x="5637213" y="4240213"/>
          <p14:tracePt t="130127" x="5665788" y="4225925"/>
          <p14:tracePt t="130139" x="5700713" y="4225925"/>
          <p14:tracePt t="130152" x="5729288" y="4225925"/>
          <p14:tracePt t="130167" x="5764213" y="4225925"/>
          <p14:tracePt t="130176" x="5784850" y="4211638"/>
          <p14:tracePt t="130186" x="5827713" y="4211638"/>
          <p14:tracePt t="130199" x="5848350" y="4211638"/>
          <p14:tracePt t="130209" x="5884863" y="4211638"/>
          <p14:tracePt t="130221" x="5962650" y="4191000"/>
          <p14:tracePt t="130232" x="5997575" y="4176713"/>
          <p14:tracePt t="130242" x="6061075" y="4162425"/>
          <p14:tracePt t="130252" x="6110288" y="4162425"/>
          <p14:tracePt t="130268" x="6165850" y="4162425"/>
          <p14:tracePt t="130278" x="6194425" y="4148138"/>
          <p14:tracePt t="130478" x="6165850" y="4148138"/>
          <p14:tracePt t="130490" x="6159500" y="4162425"/>
          <p14:tracePt t="130513" x="6145213" y="4162425"/>
          <p14:tracePt t="130555" x="6116638" y="4162425"/>
          <p14:tracePt t="130871" x="6046788" y="4162425"/>
          <p14:tracePt t="130887" x="5997575" y="4176713"/>
          <p14:tracePt t="130899" x="5934075" y="4176713"/>
          <p14:tracePt t="130903" x="5899150" y="4176713"/>
          <p14:tracePt t="130920" x="5876925" y="4162425"/>
          <p14:tracePt t="130933" x="5848350" y="4162425"/>
          <p14:tracePt t="130939" x="5835650" y="4162425"/>
          <p14:tracePt t="130952" x="5813425" y="4162425"/>
          <p14:tracePt t="130967" x="5784850" y="4162425"/>
          <p14:tracePt t="130973" x="5764213" y="4148138"/>
          <p14:tracePt t="130983" x="5700713" y="4148138"/>
          <p14:tracePt t="130993" x="5637213" y="4148138"/>
          <p14:tracePt t="131014" x="5538788" y="4141788"/>
          <p14:tracePt t="131018" x="5454650" y="4127500"/>
          <p14:tracePt t="131027" x="5340350" y="4127500"/>
          <p14:tracePt t="131042" x="5284788" y="4127500"/>
          <p14:tracePt t="131052" x="5235575" y="4127500"/>
          <p14:tracePt t="131063" x="5186363" y="4127500"/>
          <p14:tracePt t="131073" x="5172075" y="4127500"/>
          <p14:tracePt t="131088" x="5157788" y="4127500"/>
          <p14:tracePt t="131099" x="5143500" y="4127500"/>
          <p14:tracePt t="131110" x="5122863" y="4127500"/>
          <p14:tracePt t="131124" x="5108575" y="4127500"/>
          <p14:tracePt t="131128" x="5086350" y="4127500"/>
          <p14:tracePt t="131142" x="5059363" y="4113213"/>
          <p14:tracePt t="131152" x="5022850" y="4113213"/>
          <p14:tracePt t="131167" x="4946650" y="4113213"/>
          <p14:tracePt t="131176" x="4889500" y="4113213"/>
          <p14:tracePt t="131188" x="4791075" y="4113213"/>
          <p14:tracePt t="131199" x="4699000" y="4113213"/>
          <p14:tracePt t="131207" x="4578350" y="4113213"/>
          <p14:tracePt t="131223" x="4479925" y="4113213"/>
          <p14:tracePt t="131232" x="4402138" y="4113213"/>
          <p14:tracePt t="131241" x="4318000" y="4113213"/>
          <p14:tracePt t="131256" x="4248150" y="4113213"/>
          <p14:tracePt t="131269" x="4197350" y="4098925"/>
          <p14:tracePt t="131281" x="4170363" y="4098925"/>
          <p14:tracePt t="131286" x="4156075" y="4092575"/>
          <p14:tracePt t="131298" x="4133850" y="4092575"/>
          <p14:tracePt t="131313" x="4121150" y="4092575"/>
          <p14:tracePt t="131323" x="4084638" y="4092575"/>
          <p14:tracePt t="131337" x="4070350" y="4092575"/>
          <p14:tracePt t="131342" x="4035425" y="4092575"/>
          <p14:tracePt t="131388" x="3957638" y="4092575"/>
          <p14:tracePt t="131399" x="3838575" y="4092575"/>
          <p14:tracePt t="131414" x="3740150" y="4092575"/>
          <p14:tracePt t="131424" x="3689350" y="4092575"/>
          <p14:tracePt t="131435" x="3654425" y="4092575"/>
          <p14:tracePt t="131451" x="3605213" y="4092575"/>
          <p14:tracePt t="131455" x="3562350" y="4092575"/>
          <p14:tracePt t="131472" x="3527425" y="4092575"/>
          <p14:tracePt t="131482" x="3492500" y="4092575"/>
          <p14:tracePt t="131492" x="3443288" y="4113213"/>
          <p14:tracePt t="131501" x="3414713" y="4113213"/>
          <p14:tracePt t="131513" x="3394075" y="4113213"/>
          <p14:tracePt t="131523" x="3359150" y="4113213"/>
          <p14:tracePt t="131533" x="3344863" y="4113213"/>
          <p14:tracePt t="131547" x="3316288" y="4113213"/>
          <p14:tracePt t="131563" x="3308350" y="4113213"/>
          <p14:tracePt t="131571" x="3295650" y="4113213"/>
          <p14:tracePt t="131582" x="3281363" y="4113213"/>
          <p14:tracePt t="131591" x="3267075" y="4127500"/>
          <p14:tracePt t="131601" x="3259138" y="4127500"/>
          <p14:tracePt t="131636" x="3217863" y="4127500"/>
          <p14:tracePt t="131650" x="3168650" y="4127500"/>
          <p14:tracePt t="131658" x="3146425" y="4141788"/>
          <p14:tracePt t="131672" x="3132138" y="4141788"/>
          <p14:tracePt t="131682" x="3111500" y="4148138"/>
          <p14:tracePt t="131692" x="3097213" y="4148138"/>
          <p14:tracePt t="131748" x="3082925" y="4148138"/>
          <p14:tracePt t="132085" x="2998788" y="4148138"/>
          <p14:tracePt t="132105" x="2851150" y="4148138"/>
          <p14:tracePt t="132110" x="2687638" y="4148138"/>
          <p14:tracePt t="132122" x="2617788" y="4148138"/>
          <p14:tracePt t="132131" x="2519363" y="4148138"/>
          <p14:tracePt t="132142" x="2455863" y="4162425"/>
          <p14:tracePt t="132156" x="2392363" y="4162425"/>
          <p14:tracePt t="132255" x="2419350" y="4162425"/>
          <p14:tracePt t="132265" x="2441575" y="4176713"/>
          <p14:tracePt t="132276" x="2470150" y="4176713"/>
          <p14:tracePt t="132304" x="2505075" y="4191000"/>
          <p14:tracePt t="132315" x="2519363" y="4191000"/>
          <p14:tracePt t="132325" x="2533650" y="4191000"/>
          <p14:tracePt t="132335" x="2554288" y="4191000"/>
          <p14:tracePt t="132352" x="2589213" y="4191000"/>
          <p14:tracePt t="132356" x="2681288" y="4191000"/>
          <p14:tracePt t="132366" x="2765425" y="4197350"/>
          <p14:tracePt t="132381" x="2878138" y="4197350"/>
          <p14:tracePt t="132391" x="2984500" y="4197350"/>
          <p14:tracePt t="132401" x="3082925" y="4197350"/>
          <p14:tracePt t="132411" x="3168650" y="4197350"/>
          <p14:tracePt t="132422" x="3217863" y="4197350"/>
          <p14:tracePt t="132441" x="3281363" y="4197350"/>
          <p14:tracePt t="132445" x="3316288" y="4191000"/>
          <p14:tracePt t="132460" x="3344863" y="4191000"/>
          <p14:tracePt t="132471" x="3379788" y="4191000"/>
          <p14:tracePt t="132481" x="3408363" y="4191000"/>
          <p14:tracePt t="132492" x="3457575" y="4191000"/>
          <p14:tracePt t="132502" x="3478213" y="4191000"/>
          <p14:tracePt t="132518" x="3506788" y="4191000"/>
          <p14:tracePt t="132527" x="3527425" y="4191000"/>
          <p14:tracePt t="132537" x="3556000" y="4176713"/>
          <p14:tracePt t="132554" x="3562350" y="4176713"/>
          <p14:tracePt t="132558" x="3590925" y="4176713"/>
          <p14:tracePt t="132571" x="3640138" y="4148138"/>
          <p14:tracePt t="132581" x="3676650" y="4141788"/>
          <p14:tracePt t="132592" x="3703638" y="4141788"/>
          <p14:tracePt t="132605" x="3725863" y="4127500"/>
          <p14:tracePt t="132621" x="3752850" y="4127500"/>
          <p14:tracePt t="132629" x="3775075" y="4127500"/>
          <p14:tracePt t="132640" x="3838575" y="4127500"/>
          <p14:tracePt t="132651" x="3887788" y="4127500"/>
          <p14:tracePt t="132663" x="3951288" y="4127500"/>
          <p14:tracePt t="132679" x="4021138" y="4113213"/>
          <p14:tracePt t="132684" x="4084638" y="4113213"/>
          <p14:tracePt t="132694" x="4148138" y="4113213"/>
          <p14:tracePt t="132704" x="4170363" y="4113213"/>
          <p14:tracePt t="132715" x="4197350" y="4113213"/>
          <p14:tracePt t="132730" x="4205288" y="4113213"/>
          <p14:tracePt t="132852" x="4219575" y="4113213"/>
          <p14:tracePt t="132864" x="4254500" y="4113213"/>
          <p14:tracePt t="132875" x="4346575" y="4127500"/>
          <p14:tracePt t="132884" x="4402138" y="4127500"/>
          <p14:tracePt t="132899" x="4514850" y="4148138"/>
          <p14:tracePt t="132909" x="4629150" y="4162425"/>
          <p14:tracePt t="132919" x="4797425" y="4162425"/>
          <p14:tracePt t="132934" x="4946650" y="4191000"/>
          <p14:tracePt t="132943" x="5059363" y="4197350"/>
          <p14:tracePt t="132955" x="5256213" y="4211638"/>
          <p14:tracePt t="132966" x="5403850" y="4225925"/>
          <p14:tracePt t="132976" x="5581650" y="4240213"/>
          <p14:tracePt t="132988" x="5700713" y="4240213"/>
          <p14:tracePt t="132999" x="5813425" y="4240213"/>
          <p14:tracePt t="133007" x="5884863" y="4240213"/>
          <p14:tracePt t="133018" x="5975350" y="4240213"/>
          <p14:tracePt t="133033" x="5997575" y="4240213"/>
          <p14:tracePt t="133042" x="6026150" y="4240213"/>
          <p14:tracePt t="133054" x="6032500" y="4240213"/>
          <p14:tracePt t="133064" x="6046788" y="4240213"/>
          <p14:tracePt t="133080" x="6075363" y="4225925"/>
          <p14:tracePt t="133103" x="6096000" y="4211638"/>
          <p14:tracePt t="133116" x="6096000" y="4197350"/>
          <p14:tracePt t="133121" x="6110288" y="4191000"/>
          <p14:tracePt t="133144" x="6110288" y="4176713"/>
          <p14:tracePt t="133166" x="6110288" y="4162425"/>
          <p14:tracePt t="133515" x="6096000" y="4148138"/>
          <p14:tracePt t="133526" x="6075363" y="4141788"/>
          <p14:tracePt t="133538" x="6032500" y="4141788"/>
          <p14:tracePt t="133555" x="6011863" y="4127500"/>
          <p14:tracePt t="133559" x="5983288" y="4113213"/>
          <p14:tracePt t="133571" x="5962650" y="4098925"/>
          <p14:tracePt t="133585" x="5948363" y="4092575"/>
          <p14:tracePt t="133616" x="5934075" y="4092575"/>
          <p14:tracePt t="133639" x="5911850" y="4078288"/>
          <p14:tracePt t="133650" x="5899150" y="4078288"/>
          <p14:tracePt t="133660" x="5876925" y="4064000"/>
          <p14:tracePt t="133674" x="5827713" y="4049713"/>
          <p14:tracePt t="133685" x="5764213" y="4043363"/>
          <p14:tracePt t="133694" x="5686425" y="4029075"/>
          <p14:tracePt t="133705" x="5651500" y="4014788"/>
          <p14:tracePt t="133721" x="5630863" y="4014788"/>
          <p14:tracePt t="133733" x="5602288" y="4000500"/>
          <p14:tracePt t="133743" x="5581650" y="4000500"/>
          <p14:tracePt t="133752" x="5553075" y="4000500"/>
          <p14:tracePt t="133767" x="5530850" y="3994150"/>
          <p14:tracePt t="133777" x="5503863" y="3979863"/>
          <p14:tracePt t="133786" x="5481638" y="3965575"/>
          <p14:tracePt t="133799" x="5403850" y="3943350"/>
          <p14:tracePt t="133809" x="5334000" y="3930650"/>
          <p14:tracePt t="133821" x="5241925" y="3902075"/>
          <p14:tracePt t="133831" x="5192713" y="3879850"/>
          <p14:tracePt t="133842" x="5157788" y="3879850"/>
          <p14:tracePt t="133852" x="5143500" y="3879850"/>
          <p14:tracePt t="133879" x="5143500" y="3867150"/>
          <p14:tracePt t="134033" x="5143500" y="3879850"/>
          <p14:tracePt t="134046" x="5122863" y="3902075"/>
          <p14:tracePt t="134056" x="5122863" y="3930650"/>
          <p14:tracePt t="134068" x="5108575" y="3951288"/>
          <p14:tracePt t="134082" x="5094288" y="3994150"/>
          <p14:tracePt t="134093" x="5094288" y="4014788"/>
          <p14:tracePt t="134102" x="5086350" y="4043363"/>
          <p14:tracePt t="134113" x="5073650" y="4049713"/>
          <p14:tracePt t="134138" x="5045075" y="4064000"/>
          <p14:tracePt t="134234" x="5059363" y="4064000"/>
          <p14:tracePt t="134348" x="4995863" y="4043363"/>
          <p14:tracePt t="134358" x="4987925" y="4043363"/>
          <p14:tracePt t="134515" x="4995863" y="4049713"/>
          <p14:tracePt t="134787" x="4995863" y="4043363"/>
          <p14:tracePt t="134803" x="4995863" y="4029075"/>
          <p14:tracePt t="134808" x="4987925" y="4014788"/>
          <p14:tracePt t="134821" x="4973638" y="4000500"/>
          <p14:tracePt t="134843" x="4973638" y="3994150"/>
          <p14:tracePt t="134852" x="4959350" y="3994150"/>
          <p14:tracePt t="134869" x="4959350" y="3979863"/>
          <p14:tracePt t="135151" x="4924425" y="3965575"/>
          <p14:tracePt t="135161" x="4895850" y="3965575"/>
          <p14:tracePt t="135172" x="4860925" y="3965575"/>
          <p14:tracePt t="135187" x="4840288" y="3951288"/>
          <p14:tracePt t="135191" x="4791075" y="3951288"/>
          <p14:tracePt t="135206" x="4727575" y="3943350"/>
          <p14:tracePt t="135217" x="4692650" y="3930650"/>
          <p14:tracePt t="135226" x="4629150" y="3930650"/>
          <p14:tracePt t="135240" x="4578350" y="3930650"/>
          <p14:tracePt t="135249" x="4494213" y="3930650"/>
          <p14:tracePt t="135260" x="4430713" y="3916363"/>
          <p14:tracePt t="135276" x="4381500" y="3916363"/>
          <p14:tracePt t="135284" x="4352925" y="3916363"/>
          <p14:tracePt t="135299" x="4332288" y="3916363"/>
          <p14:tracePt t="135304" x="4297363" y="3916363"/>
          <p14:tracePt t="135317" x="4268788" y="3916363"/>
          <p14:tracePt t="135328" x="4233863" y="3916363"/>
          <p14:tracePt t="135343" x="4219575" y="3916363"/>
          <p14:tracePt t="135349" x="4205288" y="3916363"/>
          <p14:tracePt t="135415" x="4219575" y="3930650"/>
          <p14:tracePt t="135427" x="4219575" y="3943350"/>
          <p14:tracePt t="135441" x="4219575" y="3965575"/>
          <p14:tracePt t="135457" x="4233863" y="3994150"/>
          <p14:tracePt t="135462" x="4248150" y="4029075"/>
          <p14:tracePt t="135480" x="4254500" y="4049713"/>
          <p14:tracePt t="135485" x="4283075" y="4092575"/>
          <p14:tracePt t="135499" x="4303713" y="4113213"/>
          <p14:tracePt t="135510" x="4332288" y="4141788"/>
          <p14:tracePt t="135521" x="4367213" y="4148138"/>
          <p14:tracePt t="135534" x="4402138" y="4176713"/>
          <p14:tracePt t="135539" x="4445000" y="4176713"/>
          <p14:tracePt t="135552" x="4494213" y="4197350"/>
          <p14:tracePt t="135564" x="4514850" y="4211638"/>
          <p14:tracePt t="135575" x="4551363" y="4225925"/>
          <p14:tracePt t="135585" x="4629150" y="4225925"/>
          <p14:tracePt t="135600" x="4664075" y="4225925"/>
          <p14:tracePt t="135606" x="4713288" y="4225925"/>
          <p14:tracePt t="135621" x="4748213" y="4225925"/>
          <p14:tracePt t="135631" x="4762500" y="4225925"/>
          <p14:tracePt t="135640" x="4791075" y="4225925"/>
          <p14:tracePt t="135676" x="4797425" y="4225925"/>
          <p14:tracePt t="135686" x="4811713" y="4225925"/>
          <p14:tracePt t="135697" x="4840288" y="4225925"/>
          <p14:tracePt t="135710" x="4875213" y="4211638"/>
          <p14:tracePt t="135723" x="4895850" y="4197350"/>
          <p14:tracePt t="135733" x="4959350" y="4197350"/>
          <p14:tracePt t="135743" x="4995863" y="4197350"/>
          <p14:tracePt t="135755" x="5022850" y="4191000"/>
          <p14:tracePt t="135774" x="5086350" y="4191000"/>
          <p14:tracePt t="135789" x="5094288" y="4191000"/>
          <p14:tracePt t="135799" x="5108575" y="4176713"/>
          <p14:tracePt t="135809" x="5122863" y="4176713"/>
          <p14:tracePt t="135825" x="5137150" y="4176713"/>
          <p14:tracePt t="135835" x="5157788" y="4176713"/>
          <p14:tracePt t="135846" x="5172075" y="4176713"/>
          <p14:tracePt t="135864" x="5241925" y="4162425"/>
          <p14:tracePt t="135883" x="5284788" y="4162425"/>
          <p14:tracePt t="135892" x="5334000" y="4148138"/>
          <p14:tracePt t="135902" x="5368925" y="4148138"/>
          <p14:tracePt t="135910" x="5418138" y="4148138"/>
          <p14:tracePt t="135937" x="5467350" y="4141788"/>
          <p14:tracePt t="135954" x="5481638" y="4141788"/>
          <p14:tracePt t="135954" x="5503863" y="4141788"/>
          <p14:tracePt t="135971" x="5530850" y="4141788"/>
          <p14:tracePt t="135980" x="5553075" y="4141788"/>
          <p14:tracePt t="135991" x="5630863" y="4141788"/>
          <p14:tracePt t="136001" x="5665788" y="4141788"/>
          <p14:tracePt t="136019" x="5749925" y="4148138"/>
          <p14:tracePt t="136024" x="5813425" y="4148138"/>
          <p14:tracePt t="136034" x="5876925" y="4148138"/>
          <p14:tracePt t="136048" x="5934075" y="4148138"/>
          <p14:tracePt t="136058" x="5975350" y="4148138"/>
          <p14:tracePt t="136067" x="6032500" y="4141788"/>
          <p14:tracePt t="136083" x="6075363" y="4141788"/>
          <p14:tracePt t="136097" x="6116638" y="4141788"/>
          <p14:tracePt t="136102" x="6165850" y="4141788"/>
          <p14:tracePt t="136116" x="6243638" y="4127500"/>
          <p14:tracePt t="136127" x="6292850" y="4127500"/>
          <p14:tracePt t="136141" x="6343650" y="4127500"/>
          <p14:tracePt t="136150" x="6413500" y="4127500"/>
          <p14:tracePt t="136161" x="6456363" y="4141788"/>
          <p14:tracePt t="136174" x="6511925" y="4141788"/>
          <p14:tracePt t="136183" x="6561138" y="4141788"/>
          <p14:tracePt t="136192" x="6653213" y="4141788"/>
          <p14:tracePt t="136203" x="6673850" y="4141788"/>
          <p14:tracePt t="136220" x="6710363" y="4141788"/>
          <p14:tracePt t="136224" x="6751638" y="4127500"/>
          <p14:tracePt t="136238" x="6788150" y="4127500"/>
          <p14:tracePt t="136251" x="6823075" y="4127500"/>
          <p14:tracePt t="136263" x="6837363" y="4127500"/>
          <p14:tracePt t="136272" x="6851650" y="4127500"/>
          <p14:tracePt t="136405" x="6851650" y="4113213"/>
          <p14:tracePt t="136416" x="6858000" y="4098925"/>
          <p14:tracePt t="136431" x="6886575" y="4092575"/>
          <p14:tracePt t="136442" x="6935788" y="4078288"/>
          <p14:tracePt t="136455" x="7005638" y="4064000"/>
          <p14:tracePt t="136470" x="7048500" y="4049713"/>
          <p14:tracePt t="136475" x="7118350" y="4043363"/>
          <p14:tracePt t="136484" x="7169150" y="4043363"/>
          <p14:tracePt t="136496" x="7218363" y="4029075"/>
          <p14:tracePt t="136506" x="7267575" y="4029075"/>
          <p14:tracePt t="136521" x="7302500" y="4029075"/>
          <p14:tracePt t="136532" x="7331075" y="4029075"/>
          <p14:tracePt t="136541" x="7351713" y="4029075"/>
          <p14:tracePt t="136552" x="7394575" y="4029075"/>
          <p14:tracePt t="136566" x="7443788" y="4029075"/>
          <p14:tracePt t="136574" x="7499350" y="4043363"/>
          <p14:tracePt t="136586" x="7577138" y="4043363"/>
          <p14:tracePt t="136598" x="7640638" y="4043363"/>
          <p14:tracePt t="136615" x="7726363" y="4043363"/>
          <p14:tracePt t="136621" x="7761288" y="4043363"/>
          <p14:tracePt t="136631" x="7810500" y="4043363"/>
          <p14:tracePt t="136641" x="7824788" y="4029075"/>
          <p14:tracePt t="136879" x="7839075" y="4029075"/>
          <p14:tracePt t="136892" x="7859713" y="4029075"/>
          <p14:tracePt t="136902" x="7888288" y="4043363"/>
          <p14:tracePt t="136917" x="7923213" y="4043363"/>
          <p14:tracePt t="136923" x="7986713" y="4049713"/>
          <p14:tracePt t="136938" x="8043863" y="4064000"/>
          <p14:tracePt t="136954" x="8085138" y="4064000"/>
          <p14:tracePt t="136958" x="8156575" y="4064000"/>
          <p14:tracePt t="136971" x="8191500" y="4064000"/>
          <p14:tracePt t="136981" x="8234363" y="4064000"/>
          <p14:tracePt t="136993" x="8269288" y="4064000"/>
          <p14:tracePt t="137006" x="8304213" y="4064000"/>
          <p14:tracePt t="137016" x="8339138" y="4064000"/>
          <p14:tracePt t="137026" x="8388350" y="4064000"/>
          <p14:tracePt t="137036" x="8451850" y="4064000"/>
          <p14:tracePt t="137054" x="8515350" y="4064000"/>
          <p14:tracePt t="137057" x="8586788" y="4064000"/>
          <p14:tracePt t="137072" x="8685213" y="4064000"/>
          <p14:tracePt t="137081" x="8748713" y="4064000"/>
          <p14:tracePt t="137092" x="8826500" y="4064000"/>
          <p14:tracePt t="137106" x="8861425" y="4064000"/>
          <p14:tracePt t="137129" x="8924925" y="4064000"/>
          <p14:tracePt t="137397" x="8910638" y="4064000"/>
          <p14:tracePt t="137409" x="8896350" y="4064000"/>
          <p14:tracePt t="137419" x="8883650" y="4064000"/>
          <p14:tracePt t="137443" x="8875713" y="4064000"/>
          <p14:tracePt t="137458" x="8861425" y="4064000"/>
          <p14:tracePt t="137463" x="8847138" y="4064000"/>
          <p14:tracePt t="137481" x="8826500" y="4064000"/>
          <p14:tracePt t="137485" x="8826500" y="4049713"/>
          <p14:tracePt t="137497" x="8797925" y="4049713"/>
          <p14:tracePt t="137513" x="8783638" y="4049713"/>
          <p14:tracePt t="137524" x="8777288" y="4049713"/>
          <p14:tracePt t="137545" x="8734425" y="4049713"/>
          <p14:tracePt t="137557" x="8713788" y="4049713"/>
          <p14:tracePt t="137567" x="8678863" y="4049713"/>
          <p14:tracePt t="137578" x="8629650" y="4043363"/>
          <p14:tracePt t="137593" x="8578850" y="4043363"/>
          <p14:tracePt t="137597" x="8529638" y="4043363"/>
          <p14:tracePt t="137612" x="8488363" y="4043363"/>
          <p14:tracePt t="137622" x="8451850" y="4043363"/>
          <p14:tracePt t="137632" x="8431213" y="4043363"/>
          <p14:tracePt t="137642" x="8416925" y="4043363"/>
          <p14:tracePt t="137664" x="8402638" y="4043363"/>
          <p14:tracePt t="137679" x="8388350" y="4043363"/>
          <p14:tracePt t="137693" x="8367713" y="4043363"/>
          <p14:tracePt t="137702" x="8332788" y="4043363"/>
          <p14:tracePt t="137711" x="8283575" y="4043363"/>
          <p14:tracePt t="137725" x="8240713" y="4043363"/>
          <p14:tracePt t="137735" x="8185150" y="4029075"/>
          <p14:tracePt t="137744" x="8142288" y="4029075"/>
          <p14:tracePt t="137759" x="8121650" y="4029075"/>
          <p14:tracePt t="137769" x="8107363" y="4029075"/>
          <p14:tracePt t="137779" x="8093075" y="4029075"/>
          <p14:tracePt t="137833" x="8085138" y="4029075"/>
          <p14:tracePt t="137837" x="8043863" y="4029075"/>
          <p14:tracePt t="137849" x="8007350" y="4029075"/>
          <p14:tracePt t="137861" x="7972425" y="4029075"/>
          <p14:tracePt t="137874" x="7943850" y="4043363"/>
          <p14:tracePt t="137879" x="7923213" y="4043363"/>
          <p14:tracePt t="137894" x="7908925" y="4043363"/>
          <p14:tracePt t="137905" x="7894638" y="4043363"/>
          <p14:tracePt t="137990" x="7888288" y="4043363"/>
          <p14:tracePt t="137995" x="7874000" y="4043363"/>
          <p14:tracePt t="138005" x="7810500" y="4029075"/>
          <p14:tracePt t="138016" x="7796213" y="4029075"/>
          <p14:tracePt t="138073" x="7789863" y="4029075"/>
          <p14:tracePt t="138230" x="7796213" y="4029075"/>
          <p14:tracePt t="138286" x="7810500" y="4043363"/>
          <p14:tracePt t="138297" x="7824788" y="4043363"/>
          <p14:tracePt t="138308" x="7839075" y="4043363"/>
          <p14:tracePt t="138317" x="7859713" y="4043363"/>
          <p14:tracePt t="138333" x="7874000" y="4029075"/>
          <p14:tracePt t="138352" x="7888288" y="4029075"/>
          <p14:tracePt t="138352" x="7894638" y="4029075"/>
          <p14:tracePt t="138374" x="7908925" y="4029075"/>
          <p14:tracePt t="138388" x="7923213" y="4029075"/>
          <p14:tracePt t="138399" x="7943850" y="4014788"/>
          <p14:tracePt t="138409" x="7972425" y="4014788"/>
          <p14:tracePt t="138422" x="8043863" y="4014788"/>
          <p14:tracePt t="138445" x="8205788" y="4014788"/>
          <p14:tracePt t="138462" x="8255000" y="4029075"/>
          <p14:tracePt t="138467" x="8318500" y="4043363"/>
          <p14:tracePt t="138480" x="8353425" y="4043363"/>
          <p14:tracePt t="138496" x="8388350" y="4043363"/>
          <p14:tracePt t="138501" x="8416925" y="4043363"/>
          <p14:tracePt t="138513" x="8431213" y="4043363"/>
          <p14:tracePt t="138523" x="8439150" y="4043363"/>
          <p14:tracePt t="138534" x="8480425" y="4049713"/>
          <p14:tracePt t="138548" x="8515350" y="4049713"/>
          <p14:tracePt t="138557" x="8537575" y="4049713"/>
          <p14:tracePt t="138567" x="8566150" y="4064000"/>
          <p14:tracePt t="138579" x="8578850" y="4064000"/>
          <p14:tracePt t="138726" x="8578850" y="4049713"/>
          <p14:tracePt t="139094" x="8566150" y="4049713"/>
          <p14:tracePt t="139446" x="8551863" y="4049713"/>
          <p14:tracePt t="139461" x="8551863" y="4043363"/>
          <p14:tracePt t="139466" x="8502650" y="4043363"/>
          <p14:tracePt t="139480" x="8466138" y="4043363"/>
          <p14:tracePt t="139490" x="8439150" y="4043363"/>
          <p14:tracePt t="139501" x="8382000" y="4043363"/>
          <p14:tracePt t="139514" x="8339138" y="4043363"/>
          <p14:tracePt t="139527" x="8304213" y="4043363"/>
          <p14:tracePt t="139533" x="8269288" y="4043363"/>
          <p14:tracePt t="139547" x="8220075" y="4043363"/>
          <p14:tracePt t="139557" x="8205788" y="4043363"/>
          <p14:tracePt t="139634" x="8205788" y="4029075"/>
          <p14:tracePt t="139679" x="8191500" y="4029075"/>
          <p14:tracePt t="139693" x="8185150" y="4029075"/>
          <p14:tracePt t="139702" x="8156575" y="4029075"/>
          <p14:tracePt t="139716" x="8134350" y="4029075"/>
          <p14:tracePt t="139725" x="8121650" y="4029075"/>
          <p14:tracePt t="139735" x="8093075" y="4029075"/>
          <p14:tracePt t="139749" x="8070850" y="4029075"/>
          <p14:tracePt t="139760" x="8035925" y="4029075"/>
          <p14:tracePt t="139773" x="8007350" y="4029075"/>
          <p14:tracePt t="139792" x="7972425" y="4043363"/>
          <p14:tracePt t="139807" x="7958138" y="4043363"/>
          <p14:tracePt t="139894" x="7943850" y="4029075"/>
          <p14:tracePt t="139905" x="7937500" y="4029075"/>
          <p14:tracePt t="139916" x="7923213" y="4014788"/>
          <p14:tracePt t="139941" x="7908925" y="4000500"/>
          <p14:tracePt t="139956" x="7894638" y="4000500"/>
          <p14:tracePt t="139987" x="7894638" y="3994150"/>
          <p14:tracePt t="140007" x="7894638" y="3979863"/>
          <p14:tracePt t="140085" x="7908925" y="3994150"/>
          <p14:tracePt t="140094" x="7937500" y="4000500"/>
          <p14:tracePt t="140110" x="7958138" y="4029075"/>
          <p14:tracePt t="140119" x="8007350" y="4043363"/>
          <p14:tracePt t="140138" x="8058150" y="4049713"/>
          <p14:tracePt t="140142" x="8107363" y="4049713"/>
          <p14:tracePt t="140151" x="8156575" y="4064000"/>
          <p14:tracePt t="140164" x="8191500" y="4078288"/>
          <p14:tracePt t="140175" x="8220075" y="4078288"/>
          <p14:tracePt t="140185" x="8269288" y="4078288"/>
          <p14:tracePt t="140196" x="8289925" y="4078288"/>
          <p14:tracePt t="140215" x="8318500" y="4078288"/>
          <p14:tracePt t="140221" x="8339138" y="4064000"/>
          <p14:tracePt t="140232" x="8353425" y="4064000"/>
          <p14:tracePt t="140248" x="8367713" y="4043363"/>
          <p14:tracePt t="140253" x="8367713" y="4029075"/>
          <p14:tracePt t="140276" x="8367713" y="4014788"/>
          <p14:tracePt t="140290" x="8367713" y="4000500"/>
          <p14:tracePt t="140304" x="8367713" y="3994150"/>
          <p14:tracePt t="140315" x="8367713" y="3979863"/>
          <p14:tracePt t="140380" x="8332788" y="3994150"/>
          <p14:tracePt t="140391" x="8283575" y="4029075"/>
          <p14:tracePt t="140403" x="8185150" y="4098925"/>
          <p14:tracePt t="140423" x="8121650" y="4162425"/>
          <p14:tracePt t="140423" x="8021638" y="4197350"/>
          <p14:tracePt t="140435" x="7943850" y="4225925"/>
          <p14:tracePt t="140446" x="7874000" y="4225925"/>
          <p14:tracePt t="140456" x="7824788" y="4225925"/>
          <p14:tracePt t="140473" x="7796213" y="4225925"/>
          <p14:tracePt t="140478" x="7789863" y="4225925"/>
          <p14:tracePt t="140526" x="7775575" y="4176713"/>
          <p14:tracePt t="140535" x="7775575" y="4098925"/>
          <p14:tracePt t="140550" x="7761288" y="4014788"/>
          <p14:tracePt t="140561" x="7761288" y="3943350"/>
          <p14:tracePt t="140574" x="7761288" y="3879850"/>
          <p14:tracePt t="140579" x="7775575" y="3844925"/>
          <p14:tracePt t="140594" x="7796213" y="3816350"/>
          <p14:tracePt t="140605" x="7824788" y="3816350"/>
          <p14:tracePt t="140616" x="7859713" y="3795713"/>
          <p14:tracePt t="140626" x="7923213" y="3795713"/>
          <p14:tracePt t="140641" x="8007350" y="3781425"/>
          <p14:tracePt t="140651" x="8093075" y="3795713"/>
          <p14:tracePt t="140661" x="8255000" y="3803650"/>
          <p14:tracePt t="140672" x="8388350" y="3830638"/>
          <p14:tracePt t="140687" x="8529638" y="3894138"/>
          <p14:tracePt t="140692" x="8578850" y="3930650"/>
          <p14:tracePt t="140707" x="8586788" y="3979863"/>
          <p14:tracePt t="140716" x="8586788" y="4014788"/>
          <p14:tracePt t="140726" x="8566150" y="4043363"/>
          <p14:tracePt t="140741" x="8515350" y="4078288"/>
          <p14:tracePt t="140752" x="8439150" y="4141788"/>
          <p14:tracePt t="140763" x="8318500" y="4148138"/>
          <p14:tracePt t="140773" x="8205788" y="4176713"/>
          <p14:tracePt t="140789" x="7958138" y="4176713"/>
          <p14:tracePt t="140796" x="7789863" y="4176713"/>
          <p14:tracePt t="140812" x="7613650" y="4141788"/>
          <p14:tracePt t="140816" x="7513638" y="4127500"/>
          <p14:tracePt t="140829" x="7464425" y="4092575"/>
          <p14:tracePt t="140848" x="7450138" y="4064000"/>
          <p14:tracePt t="140854" x="7450138" y="4029075"/>
          <p14:tracePt t="140867" x="7450138" y="3979863"/>
          <p14:tracePt t="140872" x="7478713" y="3943350"/>
          <p14:tracePt t="140882" x="7527925" y="3879850"/>
          <p14:tracePt t="140896" x="7591425" y="3844925"/>
          <p14:tracePt t="140906" x="7677150" y="3803650"/>
          <p14:tracePt t="140917" x="7747000" y="3781425"/>
          <p14:tracePt t="140927" x="7824788" y="3781425"/>
          <p14:tracePt t="140946" x="7908925" y="3781425"/>
          <p14:tracePt t="140950" x="7943850" y="3781425"/>
          <p14:tracePt t="140965" x="7994650" y="3816350"/>
          <p14:tracePt t="140976" x="8007350" y="3844925"/>
          <p14:tracePt t="140988" x="8007350" y="3894138"/>
          <p14:tracePt t="140999" x="7986713" y="3951288"/>
          <p14:tracePt t="141009" x="7923213" y="4043363"/>
          <p14:tracePt t="141022" x="7845425" y="4092575"/>
          <p14:tracePt t="141038" x="7761288" y="4127500"/>
          <p14:tracePt t="141045" x="7626350" y="4162425"/>
          <p14:tracePt t="141060" x="7493000" y="4176713"/>
          <p14:tracePt t="141065" x="7366000" y="4176713"/>
          <p14:tracePt t="141075" x="7296150" y="4191000"/>
          <p14:tracePt t="141085" x="7245350" y="4176713"/>
          <p14:tracePt t="141097" x="7218363" y="4176713"/>
          <p14:tracePt t="141114" x="7204075" y="4162425"/>
          <p14:tracePt t="141121" x="7204075" y="4148138"/>
          <p14:tracePt t="141132" x="7204075" y="4127500"/>
          <p14:tracePt t="141142" x="7204075" y="4098925"/>
          <p14:tracePt t="141154" x="7204075" y="4092575"/>
          <p14:tracePt t="141167" x="7218363" y="4064000"/>
          <p14:tracePt t="141177" x="7245350" y="4049713"/>
          <p14:tracePt t="141198" x="7296150" y="4043363"/>
          <p14:tracePt t="141209" x="7302500" y="4043363"/>
          <p14:tracePt t="141221" x="7331075" y="4043363"/>
          <p14:tracePt t="141234" x="7351713" y="4049713"/>
          <p14:tracePt t="141247" x="7380288" y="4049713"/>
          <p14:tracePt t="141260" x="7380288" y="4064000"/>
          <p14:tracePt t="141271" x="7380288" y="4092575"/>
          <p14:tracePt t="141280" x="7380288" y="4098925"/>
          <p14:tracePt t="141290" x="7380288" y="4127500"/>
          <p14:tracePt t="141300" x="7351713" y="4141788"/>
          <p14:tracePt t="141311" x="7331075" y="4141788"/>
          <p14:tracePt t="141330" x="7316788" y="4148138"/>
          <p14:tracePt t="141335" x="7296150" y="4148138"/>
          <p14:tracePt t="141344" x="7296150" y="4162425"/>
          <p14:tracePt t="141651" x="7296150" y="4148138"/>
          <p14:tracePt t="141715" x="7281863" y="4148138"/>
          <p14:tracePt t="141774" x="7296150" y="4148138"/>
          <p14:tracePt t="141786" x="7302500" y="4141788"/>
          <p14:tracePt t="141794" x="7316788" y="4141788"/>
          <p14:tracePt t="141814" x="7331075" y="4141788"/>
          <p14:tracePt t="141818" x="7345363" y="4141788"/>
          <p14:tracePt t="141828" x="7351713" y="4127500"/>
          <p14:tracePt t="141853" x="7380288" y="4127500"/>
          <p14:tracePt t="141863" x="7394575" y="4127500"/>
          <p14:tracePt t="141873" x="7400925" y="4127500"/>
          <p14:tracePt t="141886" x="7415213" y="4127500"/>
          <p14:tracePt t="141899" x="7429500" y="4127500"/>
          <p14:tracePt t="141957" x="7450138" y="4127500"/>
          <p14:tracePt t="141969" x="7478713" y="4127500"/>
          <p14:tracePt t="141973" x="7513638" y="4113213"/>
          <p14:tracePt t="141987" x="7542213" y="4113213"/>
          <p14:tracePt t="141997" x="7577138" y="4113213"/>
          <p14:tracePt t="142011" x="7599363" y="4113213"/>
          <p14:tracePt t="142023" x="7640638" y="4113213"/>
          <p14:tracePt t="142038" x="7662863" y="4113213"/>
          <p14:tracePt t="142046" x="7689850" y="4113213"/>
          <p14:tracePt t="142056" x="7726363" y="4113213"/>
          <p14:tracePt t="142066" x="7747000" y="4113213"/>
          <p14:tracePt t="142077" x="7789863" y="4113213"/>
          <p14:tracePt t="142091" x="7845425" y="4113213"/>
          <p14:tracePt t="142101" x="7894638" y="4113213"/>
          <p14:tracePt t="142111" x="7943850" y="4113213"/>
          <p14:tracePt t="142121" x="8007350" y="4113213"/>
          <p14:tracePt t="142141" x="8043863" y="4113213"/>
          <p14:tracePt t="142151" x="8070850" y="4113213"/>
          <p14:tracePt t="142156" x="8107363" y="4113213"/>
          <p14:tracePt t="142166" x="8121650" y="4098925"/>
          <p14:tracePt t="142177" x="8142288" y="4098925"/>
          <p14:tracePt t="142195" x="8156575" y="4098925"/>
          <p14:tracePt t="142223" x="8156575" y="4092575"/>
          <p14:tracePt t="142254" x="8142288" y="4098925"/>
          <p14:tracePt t="142280" x="8134350" y="4098925"/>
          <p14:tracePt t="142290" x="8107363" y="4092575"/>
          <p14:tracePt t="142301" x="8058150" y="4092575"/>
          <p14:tracePt t="142312" x="7994650" y="4078288"/>
          <p14:tracePt t="142326" x="7888288" y="4078288"/>
          <p14:tracePt t="142335" x="7789863" y="4078288"/>
          <p14:tracePt t="142348" x="7697788" y="4078288"/>
          <p14:tracePt t="142359" x="7677150" y="4078288"/>
          <p14:tracePt t="142374" x="7640638" y="4078288"/>
          <p14:tracePt t="142379" x="7626350" y="4078288"/>
          <p14:tracePt t="142473" x="7662863" y="4098925"/>
          <p14:tracePt t="142483" x="7677150" y="4113213"/>
          <p14:tracePt t="142496" x="7697788" y="4113213"/>
          <p14:tracePt t="142512" x="7740650" y="4127500"/>
          <p14:tracePt t="142516" x="7775575" y="4127500"/>
          <p14:tracePt t="142526" x="7810500" y="4127500"/>
          <p14:tracePt t="142538" x="7845425" y="4127500"/>
          <p14:tracePt t="142548" x="7874000" y="4127500"/>
          <p14:tracePt t="142559" x="7894638" y="4127500"/>
          <p14:tracePt t="142585" x="7894638" y="4141788"/>
          <p14:tracePt t="142704" x="7908925" y="4141788"/>
          <p14:tracePt t="142719" x="7923213" y="4141788"/>
          <p14:tracePt t="142732" x="7986713" y="4127500"/>
          <p14:tracePt t="142743" x="8035925" y="4127500"/>
          <p14:tracePt t="142754" x="8121650" y="4127500"/>
          <p14:tracePt t="142764" x="8185150" y="4113213"/>
          <p14:tracePt t="142776" x="8240713" y="4127500"/>
          <p14:tracePt t="142789" x="8255000" y="4127500"/>
          <p14:tracePt t="142804" x="8255000" y="4148138"/>
          <p14:tracePt t="142809" x="8240713" y="4191000"/>
          <p14:tracePt t="142818" x="8269288" y="4225925"/>
          <p14:tracePt t="142834" x="8289925" y="4338638"/>
          <p14:tracePt t="142843" x="8191500" y="4395788"/>
          <p14:tracePt t="142854" x="8121650" y="4438650"/>
          <p14:tracePt t="143416" x="8134350" y="4438650"/>
          <p14:tracePt t="143427" x="8121650" y="4487863"/>
          <p14:tracePt t="143439" x="8121650" y="4424363"/>
          <p14:tracePt t="143456" x="8134350" y="4410075"/>
          <p14:tracePt t="143485" x="8170863" y="4438650"/>
          <p14:tracePt t="143496" x="8234363" y="4473575"/>
          <p14:tracePt t="143507" x="8234363" y="4438650"/>
          <p14:tracePt t="143518" x="8240713" y="4410075"/>
          <p14:tracePt t="143561" x="8234363" y="4424363"/>
          <p14:tracePt t="143574" x="8234363" y="4410075"/>
          <p14:tracePt t="143661" x="8240713" y="4395788"/>
          <p14:tracePt t="143679" x="8240713" y="4375150"/>
          <p14:tracePt t="143691" x="8240713" y="4360863"/>
          <p14:tracePt t="143695" x="8240713" y="4346575"/>
          <p14:tracePt t="143709" x="8240713" y="4338638"/>
          <p14:tracePt t="143718" x="8240713" y="4311650"/>
          <p14:tracePt t="143743" x="8240713" y="4297363"/>
          <p14:tracePt t="143764" x="8240713" y="4289425"/>
          <p14:tracePt t="143778" x="8240713" y="4275138"/>
          <p14:tracePt t="143788" x="8255000" y="4248150"/>
          <p14:tracePt t="143799" x="8255000" y="4240213"/>
          <p14:tracePt t="143808" x="8269288" y="4211638"/>
          <p14:tracePt t="143823" x="8269288" y="4197350"/>
          <p14:tracePt t="143832" x="8283575" y="4191000"/>
          <p14:tracePt t="143842" x="8283575" y="4176713"/>
          <p14:tracePt t="143852" x="8289925" y="4148138"/>
          <p14:tracePt t="143871" x="8289925" y="4127500"/>
          <p14:tracePt t="143876" x="8289925" y="4113213"/>
          <p14:tracePt t="143890" x="8304213" y="4098925"/>
          <p14:tracePt t="143900" x="8304213" y="4092575"/>
          <p14:tracePt t="143959" x="8289925" y="4092575"/>
          <p14:tracePt t="143970" x="8283575" y="4092575"/>
          <p14:tracePt t="143979" x="8255000" y="4078288"/>
          <p14:tracePt t="144004" x="8191500" y="4049713"/>
          <p14:tracePt t="144015" x="8185150" y="4029075"/>
          <p14:tracePt t="144026" x="8156575" y="4029075"/>
          <p14:tracePt t="144037" x="8134350" y="4029075"/>
          <p14:tracePt t="144049" x="8121650" y="4014788"/>
          <p14:tracePt t="144054" x="8085138" y="4014788"/>
          <p14:tracePt t="144069" x="8035925" y="4014788"/>
          <p14:tracePt t="144077" x="8007350" y="4000500"/>
          <p14:tracePt t="144092" x="7937500" y="4000500"/>
          <p14:tracePt t="144100" x="7908925" y="3994150"/>
          <p14:tracePt t="144118" x="7894638" y="3994150"/>
          <p14:tracePt t="144622" x="7888288" y="3994150"/>
          <p14:tracePt t="144640" x="7874000" y="3994150"/>
          <p14:tracePt t="144655" x="7740650" y="3994150"/>
          <p14:tracePt t="144666" x="7493000" y="3994150"/>
          <p14:tracePt t="144677" x="6970713" y="4029075"/>
          <p14:tracePt t="144689" x="6477000" y="4043363"/>
          <p14:tracePt t="144700" x="5862638" y="4141788"/>
          <p14:tracePt t="144710" x="4895850" y="4141788"/>
          <p14:tracePt t="144723" x="4170363" y="4162425"/>
          <p14:tracePt t="144732" x="3209925" y="4176713"/>
          <p14:tracePt t="144744" x="2632075" y="4197350"/>
          <p14:tracePt t="144754" x="1530350" y="4176713"/>
          <p14:tracePt t="144774" x="938213" y="4191000"/>
          <p14:tracePt t="144774" x="184150" y="4191000"/>
          <p14:tracePt t="145169" x="14288" y="4360863"/>
          <p14:tracePt t="145179" x="84138" y="4346575"/>
          <p14:tracePt t="145194" x="184150" y="4346575"/>
          <p14:tracePt t="145207" x="282575" y="4346575"/>
          <p14:tracePt t="145216" x="444500" y="4338638"/>
          <p14:tracePt t="145227" x="606425" y="4324350"/>
          <p14:tracePt t="145242" x="811213" y="4324350"/>
          <p14:tracePt t="145252" x="973138" y="4297363"/>
          <p14:tracePt t="145263" x="1136650" y="4297363"/>
          <p14:tracePt t="145274" x="1284288" y="4297363"/>
          <p14:tracePt t="145284" x="1354138" y="4289425"/>
          <p14:tracePt t="145296" x="1382713" y="4289425"/>
          <p14:tracePt t="145309" x="1397000" y="4289425"/>
          <p14:tracePt t="145386" x="1431925" y="4289425"/>
          <p14:tracePt t="145394" x="1454150" y="4275138"/>
          <p14:tracePt t="145409" x="1466850" y="4289425"/>
          <p14:tracePt t="145421" x="1495425" y="4289425"/>
          <p14:tracePt t="145441" x="1503363" y="4289425"/>
          <p14:tracePt t="145464" x="1530350" y="4289425"/>
          <p14:tracePt t="145473" x="1544638" y="4289425"/>
          <p14:tracePt t="145485" x="1593850" y="4289425"/>
          <p14:tracePt t="145496" x="1679575" y="4289425"/>
          <p14:tracePt t="145513" x="1778000" y="4289425"/>
          <p14:tracePt t="145521" x="1925638" y="4289425"/>
          <p14:tracePt t="145532" x="2025650" y="4289425"/>
          <p14:tracePt t="145542" x="2124075" y="4275138"/>
          <p14:tracePt t="145554" x="2286000" y="4275138"/>
          <p14:tracePt t="145571" x="2384425" y="4275138"/>
          <p14:tracePt t="145585" x="2505075" y="4275138"/>
          <p14:tracePt t="145585" x="2589213" y="4275138"/>
          <p14:tracePt t="145596" x="2730500" y="4275138"/>
          <p14:tracePt t="145610" x="2828925" y="4275138"/>
          <p14:tracePt t="145621" x="2914650" y="4275138"/>
          <p14:tracePt t="145630" x="3033713" y="4275138"/>
          <p14:tracePt t="145650" x="3146425" y="4275138"/>
          <p14:tracePt t="145655" x="3379788" y="4275138"/>
          <p14:tracePt t="145666" x="3513138" y="4275138"/>
          <p14:tracePt t="145677" x="3725863" y="4275138"/>
          <p14:tracePt t="145690" x="3852863" y="4275138"/>
          <p14:tracePt t="145700" x="4035425" y="4275138"/>
          <p14:tracePt t="145713" x="4156075" y="4275138"/>
          <p14:tracePt t="145722" x="4248150" y="4260850"/>
          <p14:tracePt t="145734" x="4430713" y="4260850"/>
          <p14:tracePt t="145746" x="4565650" y="4260850"/>
          <p14:tracePt t="145771" x="4748213" y="4260850"/>
          <p14:tracePt t="145781" x="5086350" y="4248150"/>
          <p14:tracePt t="145791" x="5235575" y="4225925"/>
          <p14:tracePt t="145804" x="5354638" y="4211638"/>
          <p14:tracePt t="145817" x="5581650" y="4191000"/>
          <p14:tracePt t="145823" x="5735638" y="4176713"/>
          <p14:tracePt t="145837" x="5948363" y="4162425"/>
          <p14:tracePt t="145851" x="6061075" y="4162425"/>
          <p14:tracePt t="145860" x="6180138" y="4162425"/>
          <p14:tracePt t="145871" x="6280150" y="4162425"/>
          <p14:tracePt t="145884" x="6378575" y="4162425"/>
          <p14:tracePt t="145896" x="6456363" y="4162425"/>
          <p14:tracePt t="145901" x="6526213" y="4162425"/>
          <p14:tracePt t="145915" x="6624638" y="4162425"/>
          <p14:tracePt t="145925" x="6710363" y="4148138"/>
          <p14:tracePt t="145935" x="6808788" y="4148138"/>
          <p14:tracePt t="145951" x="6900863" y="4148138"/>
          <p14:tracePt t="145960" x="7005638" y="4141788"/>
          <p14:tracePt t="145971" x="7097713" y="4127500"/>
          <p14:tracePt t="145982" x="7181850" y="4127500"/>
          <p14:tracePt t="145992" x="7245350" y="4127500"/>
          <p14:tracePt t="146002" x="7331075" y="4127500"/>
          <p14:tracePt t="146017" x="7394575" y="4127500"/>
          <p14:tracePt t="146025" x="7443788" y="4127500"/>
          <p14:tracePt t="146035" x="7499350" y="4127500"/>
          <p14:tracePt t="146050" x="7542213" y="4127500"/>
          <p14:tracePt t="146058" x="7591425" y="4127500"/>
          <p14:tracePt t="146071" x="7626350" y="4127500"/>
          <p14:tracePt t="146081" x="7662863" y="4127500"/>
          <p14:tracePt t="146093" x="7677150" y="4127500"/>
          <p14:tracePt t="146171" x="7677150" y="4113213"/>
          <p14:tracePt t="146711" x="7689850" y="4098925"/>
          <p14:tracePt t="146724" x="7697788" y="4092575"/>
          <p14:tracePt t="146738" x="7726363" y="4064000"/>
          <p14:tracePt t="146751" x="7726363" y="4049713"/>
          <p14:tracePt t="146756" x="7740650" y="4043363"/>
          <p14:tracePt t="146766" x="7740650" y="4029075"/>
          <p14:tracePt t="146802" x="7747000" y="4029075"/>
          <p14:tracePt t="146926" x="7726363" y="4000500"/>
          <p14:tracePt t="146936" x="7712075" y="3994150"/>
          <p14:tracePt t="147083" x="7697788" y="3994150"/>
          <p14:tracePt t="147092" x="7677150" y="4000500"/>
          <p14:tracePt t="147108" x="7648575" y="4000500"/>
          <p14:tracePt t="147129" x="7640638" y="4000500"/>
          <p14:tracePt t="147143" x="7626350" y="3994150"/>
          <p14:tracePt t="147477" x="7626350" y="4000500"/>
          <p14:tracePt t="147546" x="7640638" y="4000500"/>
          <p14:tracePt t="147561" x="7640638" y="4014788"/>
          <p14:tracePt t="147566" x="7648575" y="4014788"/>
          <p14:tracePt t="147580" x="7662863" y="4014788"/>
          <p14:tracePt t="147590" x="7677150" y="4014788"/>
          <p14:tracePt t="147600" x="7697788" y="4014788"/>
          <p14:tracePt t="147610" x="7712075" y="4014788"/>
          <p14:tracePt t="147627" x="7740650" y="4014788"/>
          <p14:tracePt t="147640" x="7747000" y="4029075"/>
          <p14:tracePt t="147664" x="7775575" y="4029075"/>
          <p14:tracePt t="147681" x="7789863" y="4029075"/>
          <p14:tracePt t="147691" x="7796213" y="4029075"/>
          <p14:tracePt t="147706" x="7810500" y="4029075"/>
          <p14:tracePt t="147716" x="7824788" y="4029075"/>
          <p14:tracePt t="147741" x="7839075" y="4029075"/>
          <p14:tracePt t="147746" x="7845425" y="4029075"/>
          <p14:tracePt t="147760" x="7874000" y="4029075"/>
          <p14:tracePt t="147769" x="7888288" y="4029075"/>
          <p14:tracePt t="147783" x="7894638" y="4029075"/>
          <p14:tracePt t="147796" x="7923213" y="4029075"/>
          <p14:tracePt t="147806" x="7923213" y="4043363"/>
          <p14:tracePt t="147817" x="7937500" y="4043363"/>
          <p14:tracePt t="147826" x="7943850" y="4043363"/>
          <p14:tracePt t="147845" x="7958138" y="4043363"/>
          <p14:tracePt t="147860" x="7972425" y="4043363"/>
          <p14:tracePt t="148107" x="7994650" y="4043363"/>
          <p14:tracePt t="148119" x="8021638" y="4043363"/>
          <p14:tracePt t="148133" x="8043863" y="4043363"/>
          <p14:tracePt t="148143" x="8058150" y="4043363"/>
          <p14:tracePt t="148152" x="8070850" y="4043363"/>
          <p14:tracePt t="148163" x="8085138" y="4043363"/>
          <p14:tracePt t="148183" x="8107363" y="4043363"/>
          <p14:tracePt t="148183" x="8107363" y="4049713"/>
          <p14:tracePt t="148199" x="8134350" y="4049713"/>
          <p14:tracePt t="148238" x="8142288" y="4049713"/>
          <p14:tracePt t="148252" x="8170863" y="4049713"/>
          <p14:tracePt t="148266" x="8185150" y="4049713"/>
          <p14:tracePt t="148274" x="8205788" y="4049713"/>
          <p14:tracePt t="148288" x="8234363" y="4049713"/>
          <p14:tracePt t="148304" x="8269288" y="4049713"/>
          <p14:tracePt t="148313" x="8289925" y="4049713"/>
          <p14:tracePt t="148322" x="8318500" y="4049713"/>
          <p14:tracePt t="148490" x="8304213" y="4064000"/>
          <p14:tracePt t="148501" x="8283575" y="4064000"/>
          <p14:tracePt t="148513" x="8240713" y="4078288"/>
          <p14:tracePt t="148537" x="8070850" y="4092575"/>
          <p14:tracePt t="148548" x="8007350" y="4098925"/>
          <p14:tracePt t="148559" x="7937500" y="4113213"/>
          <p14:tracePt t="148569" x="7874000" y="4127500"/>
          <p14:tracePt t="148584" x="7839075" y="4127500"/>
          <p14:tracePt t="148589" x="7796213" y="4127500"/>
          <p14:tracePt t="148600" x="7761288" y="4141788"/>
          <p14:tracePt t="148614" x="7726363" y="4141788"/>
          <p14:tracePt t="148624" x="7689850" y="4141788"/>
          <p14:tracePt t="148637" x="7640638" y="4141788"/>
          <p14:tracePt t="148650" x="7599363" y="4141788"/>
          <p14:tracePt t="148659" x="7542213" y="4148138"/>
          <p14:tracePt t="148671" x="7478713" y="4148138"/>
          <p14:tracePt t="148682" x="7351713" y="4148138"/>
          <p14:tracePt t="148692" x="7232650" y="4141788"/>
          <p14:tracePt t="148703" x="7069138" y="4127500"/>
          <p14:tracePt t="148719" x="6999288" y="4127500"/>
          <p14:tracePt t="148728" x="6900863" y="4127500"/>
          <p14:tracePt t="148738" x="6808788" y="4127500"/>
          <p14:tracePt t="148757" x="6751638" y="4113213"/>
          <p14:tracePt t="148757" x="6661150" y="4098925"/>
          <p14:tracePt t="148773" x="6604000" y="4098925"/>
          <p14:tracePt t="148782" x="6526213" y="4092575"/>
          <p14:tracePt t="148792" x="6442075" y="4092575"/>
          <p14:tracePt t="148802" x="6364288" y="4078288"/>
          <p14:tracePt t="148816" x="6216650" y="4078288"/>
          <p14:tracePt t="148827" x="6116638" y="4078288"/>
          <p14:tracePt t="148838" x="5997575" y="4078288"/>
          <p14:tracePt t="148852" x="5926138" y="4092575"/>
          <p14:tracePt t="148866" x="5862638" y="4092575"/>
          <p14:tracePt t="148870" x="5813425" y="4092575"/>
          <p14:tracePt t="148883" x="5784850" y="4098925"/>
          <p14:tracePt t="148893" x="5764213" y="4098925"/>
          <p14:tracePt t="148906" x="5749925" y="4098925"/>
          <p14:tracePt t="148916" x="5729288" y="4113213"/>
          <p14:tracePt t="148926" x="5700713" y="4113213"/>
          <p14:tracePt t="148940" x="5680075" y="4113213"/>
          <p14:tracePt t="148955" x="5651500" y="4113213"/>
          <p14:tracePt t="148983" x="5616575" y="4127500"/>
          <p14:tracePt t="148983" x="5588000" y="4141788"/>
          <p14:tracePt t="148993" x="5553075" y="4148138"/>
          <p14:tracePt t="149006" x="5530850" y="4148138"/>
          <p14:tracePt t="149016" x="5518150" y="4148138"/>
          <p14:tracePt t="149033" x="5489575" y="4162425"/>
          <p14:tracePt t="149043" x="5481638" y="4162425"/>
          <p14:tracePt t="149052" x="5454650" y="4162425"/>
          <p14:tracePt t="149066" x="5454650" y="4191000"/>
          <p14:tracePt t="149076" x="5418138" y="4197350"/>
          <p14:tracePt t="149086" x="5403850" y="4197350"/>
          <p14:tracePt t="149099" x="5368925" y="4211638"/>
          <p14:tracePt t="149109" x="5340350" y="4211638"/>
          <p14:tracePt t="149121" x="5305425" y="4225925"/>
          <p14:tracePt t="149131" x="5284788" y="4240213"/>
          <p14:tracePt t="149142" x="5235575" y="4248150"/>
          <p14:tracePt t="149152" x="5192713" y="4260850"/>
          <p14:tracePt t="149172" x="5143500" y="4260850"/>
          <p14:tracePt t="149175" x="5108575" y="4260850"/>
          <p14:tracePt t="149191" x="5086350" y="4275138"/>
          <p14:tracePt t="149200" x="5022850" y="4275138"/>
          <p14:tracePt t="149210" x="4987925" y="4289425"/>
          <p14:tracePt t="149222" x="4938713" y="4289425"/>
          <p14:tracePt t="149235" x="4910138" y="4289425"/>
          <p14:tracePt t="149241" x="4889500" y="4289425"/>
          <p14:tracePt t="149264" x="4875213" y="4289425"/>
          <p14:tracePt t="149289" x="4860925" y="4289425"/>
          <p14:tracePt t="149311" x="4846638" y="4275138"/>
          <p14:tracePt t="149434" x="4959350" y="4260850"/>
          <p14:tracePt t="149443" x="5037138" y="4240213"/>
          <p14:tracePt t="149458" x="5122863" y="4211638"/>
          <p14:tracePt t="149469" x="5192713" y="4211638"/>
          <p14:tracePt t="149478" x="5305425" y="4197350"/>
          <p14:tracePt t="149490" x="5391150" y="4191000"/>
          <p14:tracePt t="149500" x="5553075" y="4191000"/>
          <p14:tracePt t="149515" x="5630863" y="4191000"/>
          <p14:tracePt t="149525" x="5764213" y="4191000"/>
          <p14:tracePt t="149535" x="5848350" y="4191000"/>
          <p14:tracePt t="149549" x="5948363" y="4191000"/>
          <p14:tracePt t="149558" x="6110288" y="4191000"/>
          <p14:tracePt t="149569" x="6216650" y="4191000"/>
          <p14:tracePt t="149587" x="6378575" y="4191000"/>
          <p14:tracePt t="149591" x="6491288" y="4191000"/>
          <p14:tracePt t="149606" x="6624638" y="4191000"/>
          <p14:tracePt t="149617" x="6724650" y="4191000"/>
          <p14:tracePt t="149626" x="6800850" y="4191000"/>
          <p14:tracePt t="149637" x="6886575" y="4191000"/>
          <p14:tracePt t="149647" x="6921500" y="4191000"/>
          <p14:tracePt t="149657" x="6950075" y="4191000"/>
          <p14:tracePt t="149673" x="6970713" y="4191000"/>
          <p14:tracePt t="149682" x="6999288" y="4191000"/>
          <p14:tracePt t="149692" x="7048500" y="4191000"/>
          <p14:tracePt t="149704" x="7146925" y="4176713"/>
          <p14:tracePt t="149718" x="7245350" y="4162425"/>
          <p14:tracePt t="149731" x="7345363" y="4148138"/>
          <p14:tracePt t="149741" x="7443788" y="4141788"/>
          <p14:tracePt t="149752" x="7493000" y="4141788"/>
          <p14:tracePt t="149765" x="7527925" y="4127500"/>
          <p14:tracePt t="149770" x="7542213" y="4127500"/>
          <p14:tracePt t="149874" x="7527925" y="4127500"/>
          <p14:tracePt t="149883" x="7499350" y="4098925"/>
          <p14:tracePt t="149894" x="7400925" y="4092575"/>
          <p14:tracePt t="149912" x="7345363" y="4064000"/>
          <p14:tracePt t="149916" x="7196138" y="4029075"/>
          <p14:tracePt t="149929" x="7097713" y="4014788"/>
          <p14:tracePt t="149940" x="6921500" y="4000500"/>
          <p14:tracePt t="149952" x="6800850" y="3994150"/>
          <p14:tracePt t="149966" x="6653213" y="3979863"/>
          <p14:tracePt t="149978" x="6554788" y="3965575"/>
          <p14:tracePt t="149986" x="6477000" y="3965575"/>
          <p14:tracePt t="150003" x="6407150" y="3965575"/>
          <p14:tracePt t="150007" x="6364288" y="3951288"/>
          <p14:tracePt t="150024" x="6343650" y="3951288"/>
          <p14:tracePt t="150054" x="6329363" y="3951288"/>
          <p14:tracePt t="150186" x="6307138" y="3951288"/>
          <p14:tracePt t="150192" x="6257925" y="3943350"/>
          <p14:tracePt t="150201" x="6165850" y="3943350"/>
          <p14:tracePt t="150213" x="6096000" y="3943350"/>
          <p14:tracePt t="150224" x="5997575" y="3943350"/>
          <p14:tracePt t="150235" x="5911850" y="3943350"/>
          <p14:tracePt t="150246" x="5799138" y="3943350"/>
          <p14:tracePt t="150262" x="5735638" y="3943350"/>
          <p14:tracePt t="150266" x="5680075" y="3943350"/>
          <p14:tracePt t="150276" x="5602288" y="3930650"/>
          <p14:tracePt t="150295" x="5581650" y="3916363"/>
          <p14:tracePt t="150300" x="5538788" y="3916363"/>
          <p14:tracePt t="150310" x="5530850" y="3916363"/>
          <p14:tracePt t="150325" x="5518150" y="3916363"/>
          <p14:tracePt t="150335" x="5518150" y="3902075"/>
          <p14:tracePt t="150344" x="5503863" y="3902075"/>
          <p14:tracePt t="150358" x="5489575" y="3902075"/>
          <p14:tracePt t="150368" x="5481638" y="3902075"/>
          <p14:tracePt t="150381" x="5481638" y="3894138"/>
          <p14:tracePt t="150466" x="5454650" y="3894138"/>
          <p14:tracePt t="150481" x="5403850" y="3894138"/>
          <p14:tracePt t="150490" x="5340350" y="3879850"/>
          <p14:tracePt t="150506" x="5241925" y="3879850"/>
          <p14:tracePt t="150516" x="5143500" y="3879850"/>
          <p14:tracePt t="150527" x="5010150" y="3879850"/>
          <p14:tracePt t="150542" x="4846638" y="3879850"/>
          <p14:tracePt t="150547" x="4776788" y="3879850"/>
          <p14:tracePt t="150559" x="4699000" y="3879850"/>
          <p14:tracePt t="150571" x="4664075" y="3879850"/>
          <p14:tracePt t="150580" x="4641850" y="3879850"/>
          <p14:tracePt t="150727" x="4649788" y="3894138"/>
          <p14:tracePt t="150740" x="4664075" y="3902075"/>
          <p14:tracePt t="150752" x="4692650" y="3916363"/>
          <p14:tracePt t="150761" x="4699000" y="3930650"/>
          <p14:tracePt t="150774" x="4713288" y="3943350"/>
          <p14:tracePt t="150789" x="4741863" y="3965575"/>
          <p14:tracePt t="150798" x="4762500" y="3994150"/>
          <p14:tracePt t="150821" x="4826000" y="4049713"/>
          <p14:tracePt t="150831" x="4840288" y="4078288"/>
          <p14:tracePt t="150843" x="4860925" y="4092575"/>
          <p14:tracePt t="150855" x="4875213" y="4098925"/>
          <p14:tracePt t="150871" x="4875213" y="4113213"/>
          <p14:tracePt t="150876" x="4889500" y="4127500"/>
          <p14:tracePt t="150885" x="4895850" y="4127500"/>
          <p14:tracePt t="150899" x="4924425" y="4127500"/>
          <p14:tracePt t="150909" x="4946650" y="4127500"/>
          <p14:tracePt t="150918" x="4973638" y="4127500"/>
          <p14:tracePt t="150930" x="5037138" y="4141788"/>
          <p14:tracePt t="150950" x="5137150" y="4141788"/>
          <p14:tracePt t="150951" x="5221288" y="4141788"/>
          <p14:tracePt t="150967" x="5340350" y="4113213"/>
          <p14:tracePt t="150976" x="5440363" y="4113213"/>
          <p14:tracePt t="150991" x="5518150" y="4098925"/>
          <p14:tracePt t="151001" x="5588000" y="4098925"/>
          <p14:tracePt t="151011" x="5630863" y="4092575"/>
          <p14:tracePt t="151022" x="5651500" y="4092575"/>
          <p14:tracePt t="151036" x="5680075" y="4092575"/>
          <p14:tracePt t="151049" x="5686425" y="4092575"/>
          <p14:tracePt t="151054" x="5715000" y="4092575"/>
          <p14:tracePt t="151068" x="5735638" y="4092575"/>
          <p14:tracePt t="151078" x="5784850" y="4078288"/>
          <p14:tracePt t="151088" x="5813425" y="4078288"/>
          <p14:tracePt t="151121" x="5848350" y="4092575"/>
          <p14:tracePt t="151135" x="5862638" y="4092575"/>
          <p14:tracePt t="151198" x="5876925" y="4092575"/>
          <p14:tracePt t="151209" x="5899150" y="4092575"/>
          <p14:tracePt t="151224" x="5948363" y="4098925"/>
          <p14:tracePt t="151234" x="5962650" y="4098925"/>
          <p14:tracePt t="151247" x="5997575" y="4098925"/>
          <p14:tracePt t="151260" x="6032500" y="4098925"/>
          <p14:tracePt t="151269" x="6061075" y="4098925"/>
          <p14:tracePt t="151280" x="6096000" y="4098925"/>
          <p14:tracePt t="151290" x="6130925" y="4098925"/>
          <p14:tracePt t="151305" x="6180138" y="4098925"/>
          <p14:tracePt t="151315" x="6229350" y="4098925"/>
          <p14:tracePt t="151326" x="6280150" y="4113213"/>
          <p14:tracePt t="151335" x="6315075" y="4127500"/>
          <p14:tracePt t="151346" x="6356350" y="4127500"/>
          <p14:tracePt t="151357" x="6392863" y="4141788"/>
          <p14:tracePt t="151375" x="6427788" y="4141788"/>
          <p14:tracePt t="151379" x="6456363" y="4141788"/>
          <p14:tracePt t="151394" x="6462713" y="4141788"/>
          <p14:tracePt t="151406" x="6477000" y="4148138"/>
          <p14:tracePt t="151417" x="6491288" y="4148138"/>
          <p14:tracePt t="151427" x="6511925" y="4148138"/>
          <p14:tracePt t="151437" x="6526213" y="4148138"/>
          <p14:tracePt t="151449" x="6554788" y="4148138"/>
          <p14:tracePt t="151469" x="6561138" y="4148138"/>
          <p14:tracePt t="151483" x="6575425" y="4148138"/>
          <p14:tracePt t="151548" x="6604000" y="4148138"/>
          <p14:tracePt t="151561" x="6638925" y="4148138"/>
          <p14:tracePt t="151575" x="6710363" y="4162425"/>
          <p14:tracePt t="151585" x="6751638" y="4176713"/>
          <p14:tracePt t="151596" x="6788150" y="4191000"/>
          <p14:tracePt t="151610" x="6837363" y="4211638"/>
          <p14:tracePt t="151615" x="6858000" y="4225925"/>
          <p14:tracePt t="151627" x="6886575" y="4248150"/>
          <p14:tracePt t="151642" x="6907213" y="4297363"/>
          <p14:tracePt t="151652" x="6921500" y="4324350"/>
          <p14:tracePt t="151662" x="6935788" y="4360863"/>
          <p14:tracePt t="151672" x="6950075" y="4387850"/>
          <p14:tracePt t="151684" x="6956425" y="4410075"/>
          <p14:tracePt t="151696" x="6956425" y="4438650"/>
          <p14:tracePt t="151720" x="6985000" y="4473575"/>
          <p14:tracePt t="151731" x="6985000" y="4487863"/>
          <p14:tracePt t="151742" x="6999288" y="4522788"/>
          <p14:tracePt t="151753" x="7005638" y="4537075"/>
          <p14:tracePt t="151766" x="7019925" y="4543425"/>
          <p14:tracePt t="151776" x="7019925" y="4557713"/>
          <p14:tracePt t="151786" x="7034213" y="4572000"/>
          <p14:tracePt t="151799" x="7054850" y="4586288"/>
          <p14:tracePt t="151809" x="7069138" y="4600575"/>
          <p14:tracePt t="151821" x="7083425" y="4606925"/>
          <p14:tracePt t="151839" x="7132638" y="4621213"/>
          <p14:tracePt t="151855" x="7154863" y="4635500"/>
          <p14:tracePt t="151869" x="7196138" y="4649788"/>
          <p14:tracePt t="151875" x="7232650" y="4649788"/>
          <p14:tracePt t="151888" x="7281863" y="4656138"/>
          <p14:tracePt t="151899" x="7351713" y="4670425"/>
          <p14:tracePt t="151910" x="7415213" y="4684713"/>
          <p14:tracePt t="151930" x="7499350" y="4699000"/>
          <p14:tracePt t="151930" x="7577138" y="4699000"/>
          <p14:tracePt t="151951" x="7677150" y="4699000"/>
          <p14:tracePt t="151955" x="7761288" y="4699000"/>
          <p14:tracePt t="151964" x="7859713" y="4699000"/>
          <p14:tracePt t="151976" x="7937500" y="4699000"/>
          <p14:tracePt t="151990" x="8007350" y="4684713"/>
          <p14:tracePt t="152005" x="8107363" y="4684713"/>
          <p14:tracePt t="152009" x="8156575" y="4684713"/>
          <p14:tracePt t="152023" x="8191500" y="4670425"/>
          <p14:tracePt t="152032" x="8220075" y="4670425"/>
          <p14:tracePt t="152043" x="8234363" y="4670425"/>
          <p14:tracePt t="152056" x="8240713" y="4670425"/>
          <p14:tracePt t="152079" x="8255000" y="4670425"/>
          <p14:tracePt t="152156" x="8283575" y="4684713"/>
          <p14:tracePt t="152167" x="8318500" y="4719638"/>
          <p14:tracePt t="152182" x="8332788" y="4756150"/>
          <p14:tracePt t="152191" x="8339138" y="4783138"/>
          <p14:tracePt t="152200" x="8353425" y="4797425"/>
          <p14:tracePt t="152220" x="8367713" y="4805363"/>
          <p14:tracePt t="152225" x="8367713" y="4819650"/>
          <p14:tracePt t="152234" x="8382000" y="4832350"/>
          <p14:tracePt t="152248" x="8382000" y="4846638"/>
          <p14:tracePt t="152258" x="8388350" y="4846638"/>
          <p14:tracePt t="152279" x="8402638" y="4846638"/>
          <p14:tracePt t="152295" x="8402638" y="4854575"/>
          <p14:tracePt t="152306" x="8416925" y="4854575"/>
          <p14:tracePt t="152316" x="8439150" y="4868863"/>
          <p14:tracePt t="152326" x="8480425" y="4868863"/>
          <p14:tracePt t="152341" x="8502650" y="4868863"/>
          <p14:tracePt t="152350" x="8537575" y="4868863"/>
          <p14:tracePt t="152359" x="8615363" y="4868863"/>
          <p14:tracePt t="152371" x="8650288" y="4868863"/>
          <p14:tracePt t="152387" x="8699500" y="4868863"/>
          <p14:tracePt t="152392" x="8728075" y="4868863"/>
          <p14:tracePt t="152402" x="8748713" y="4868863"/>
          <p14:tracePt t="152415" x="8763000" y="4854575"/>
          <p14:tracePt t="152517" x="8777288" y="4854575"/>
          <p14:tracePt t="152530" x="8783638" y="4854575"/>
          <p14:tracePt t="152540" x="8797925" y="4854575"/>
          <p14:tracePt t="152551" x="8812213" y="4854575"/>
          <p14:tracePt t="152565" x="8826500" y="4854575"/>
          <p14:tracePt t="152577" x="8832850" y="4854575"/>
          <p14:tracePt t="152583" x="8847138" y="4854575"/>
          <p14:tracePt t="152606" x="8826500" y="4832350"/>
          <p14:tracePt t="152620" x="8763000" y="4832350"/>
          <p14:tracePt t="152630" x="8629650" y="4805363"/>
          <p14:tracePt t="152641" x="8388350" y="4854575"/>
          <p14:tracePt t="152989" x="8388350" y="4846638"/>
          <p14:tracePt t="153023" x="8402638" y="4797425"/>
          <p14:tracePt t="153036" x="8367713" y="4797425"/>
          <p14:tracePt t="153046" x="8382000" y="4832350"/>
          <p14:tracePt t="153066" x="8388350" y="4832350"/>
          <p14:tracePt t="153066" x="8402638" y="4854575"/>
          <p14:tracePt t="153086" x="8431213" y="4883150"/>
          <p14:tracePt t="153091" x="8466138" y="4895850"/>
          <p14:tracePt t="153115" x="8466138" y="4883150"/>
          <p14:tracePt t="153144" x="8466138" y="4868863"/>
          <p14:tracePt t="153361" x="8466138" y="4854575"/>
          <p14:tracePt t="153374" x="8451850" y="4846638"/>
          <p14:tracePt t="153385" x="8402638" y="4805363"/>
          <p14:tracePt t="153399" x="8367713" y="4783138"/>
          <p14:tracePt t="153410" x="8332788" y="4768850"/>
          <p14:tracePt t="153416" x="8304213" y="4748213"/>
          <p14:tracePt t="153429" x="8283575" y="4733925"/>
          <p14:tracePt t="153445" x="8255000" y="4705350"/>
          <p14:tracePt t="153449" x="8240713" y="4699000"/>
          <p14:tracePt t="153463" x="8234363" y="4684713"/>
          <p14:tracePt t="153473" x="8234363" y="4670425"/>
          <p14:tracePt t="153483" x="8220075" y="4656138"/>
          <p14:tracePt t="153496" x="8220075" y="4635500"/>
          <p14:tracePt t="153506" x="8220075" y="4606925"/>
          <p14:tracePt t="153521" x="8220075" y="4586288"/>
          <p14:tracePt t="153531" x="8220075" y="4557713"/>
          <p14:tracePt t="153542" x="8220075" y="4543425"/>
          <p14:tracePt t="153552" x="8220075" y="4537075"/>
          <p14:tracePt t="153563" x="8220075" y="4508500"/>
          <p14:tracePt t="153573" x="8234363" y="4494213"/>
          <p14:tracePt t="153584" x="8234363" y="4473575"/>
          <p14:tracePt t="153599" x="8234363" y="4459288"/>
          <p14:tracePt t="153608" x="8234363" y="4438650"/>
          <p14:tracePt t="153626" x="8234363" y="4410075"/>
          <p14:tracePt t="153631" x="8234363" y="4387850"/>
          <p14:tracePt t="153640" x="8220075" y="4360863"/>
          <p14:tracePt t="153655" x="8220075" y="4346575"/>
          <p14:tracePt t="153665" x="8205788" y="4338638"/>
          <p14:tracePt t="153679" x="8205788" y="4324350"/>
          <p14:tracePt t="153762" x="8220075" y="4324350"/>
          <p14:tracePt t="153766" x="8289925" y="4324350"/>
          <p14:tracePt t="153777" x="8367713" y="4338638"/>
          <p14:tracePt t="153791" x="8402638" y="4338638"/>
          <p14:tracePt t="153801" x="8451850" y="4338638"/>
          <p14:tracePt t="153811" x="8466138" y="4346575"/>
          <p14:tracePt t="154023" x="8451850" y="4346575"/>
          <p14:tracePt t="154035" x="8439150" y="4346575"/>
          <p14:tracePt t="154046" x="8416925" y="4297363"/>
          <p14:tracePt t="154063" x="8388350" y="4289425"/>
          <p14:tracePt t="154071" x="8382000" y="4275138"/>
          <p14:tracePt t="154084" x="8367713" y="4248150"/>
          <p14:tracePt t="154094" x="8353425" y="4240213"/>
          <p14:tracePt t="154106" x="8353425" y="4225925"/>
          <p14:tracePt t="154117" x="8339138" y="4211638"/>
          <p14:tracePt t="154126" x="8339138" y="4197350"/>
          <p14:tracePt t="154138" x="8332788" y="4191000"/>
          <p14:tracePt t="154149" x="8332788" y="4176713"/>
          <p14:tracePt t="154158" x="8332788" y="4162425"/>
          <p14:tracePt t="154169" x="8332788" y="4148138"/>
          <p14:tracePt t="154484" x="8318500" y="4148138"/>
          <p14:tracePt t="154499" x="8220075" y="4141788"/>
          <p14:tracePt t="154509" x="8007350" y="4113213"/>
          <p14:tracePt t="154518" x="7513638" y="4049713"/>
          <p14:tracePt t="154533" x="7132638" y="4000500"/>
          <p14:tracePt t="154547" x="6589713" y="3979863"/>
          <p14:tracePt t="154552" x="6257925" y="3965575"/>
          <p14:tracePt t="154563" x="5911850" y="3965575"/>
          <p14:tracePt t="154576" x="5764213" y="3951288"/>
          <p14:tracePt t="154586" x="5651500" y="3951288"/>
          <p14:tracePt t="154597" x="5630863" y="3951288"/>
          <p14:tracePt t="154612" x="5602288" y="3951288"/>
          <p14:tracePt t="154622" x="5581650" y="3951288"/>
          <p14:tracePt t="154631" x="5553075" y="3951288"/>
          <p14:tracePt t="154641" x="5530850" y="3951288"/>
          <p14:tracePt t="154657" x="5518150" y="3951288"/>
          <p14:tracePt t="154666" x="5503863" y="3951288"/>
          <p14:tracePt t="154676" x="5481638" y="3951288"/>
          <p14:tracePt t="154686" x="5432425" y="3951288"/>
          <p14:tracePt t="154700" x="5284788" y="3965575"/>
          <p14:tracePt t="154713" x="5137150" y="3979863"/>
          <p14:tracePt t="154722" x="4895850" y="4000500"/>
          <p14:tracePt t="154734" x="4727575" y="4014788"/>
          <p14:tracePt t="154746" x="4502150" y="4043363"/>
          <p14:tracePt t="154771" x="4346575" y="4049713"/>
          <p14:tracePt t="154781" x="4332288" y="4049713"/>
          <p14:tracePt t="154934" x="4332288" y="4064000"/>
          <p14:tracePt t="154959" x="4352925" y="4064000"/>
          <p14:tracePt t="154959" x="4430713" y="4064000"/>
          <p14:tracePt t="154968" x="4543425" y="4064000"/>
          <p14:tracePt t="154982" x="4699000" y="4078288"/>
          <p14:tracePt t="154999" x="4840288" y="4078288"/>
          <p14:tracePt t="155004" x="5022850" y="4092575"/>
          <p14:tracePt t="155018" x="5172075" y="4092575"/>
          <p14:tracePt t="155026" x="5334000" y="4092575"/>
          <p14:tracePt t="155038" x="5391150" y="4092575"/>
          <p14:tracePt t="155049" x="5418138" y="4092575"/>
          <p14:tracePt t="155217" x="5503863" y="4113213"/>
          <p14:tracePt t="155228" x="5567363" y="4127500"/>
          <p14:tracePt t="155241" x="5651500" y="4141788"/>
          <p14:tracePt t="155256" x="5735638" y="4148138"/>
          <p14:tracePt t="155261" x="5848350" y="4162425"/>
          <p14:tracePt t="155271" x="5899150" y="4162425"/>
          <p14:tracePt t="155287" x="5975350" y="4176713"/>
          <p14:tracePt t="155298" x="5983288" y="4176713"/>
          <p14:tracePt t="155308" x="5997575" y="4176713"/>
          <p14:tracePt t="155398" x="5997575" y="4191000"/>
          <p14:tracePt t="155408" x="5997575" y="4197350"/>
          <p14:tracePt t="155418" x="6026150" y="4211638"/>
          <p14:tracePt t="155436" x="6026150" y="4240213"/>
          <p14:tracePt t="155461" x="6011863" y="4248150"/>
          <p14:tracePt t="155465" x="5884863" y="4248150"/>
          <p14:tracePt t="155867" x="5862638" y="4162425"/>
          <p14:tracePt t="155881" x="5862638" y="4141788"/>
          <p14:tracePt t="155892" x="5884863" y="4176713"/>
          <p14:tracePt t="155902" x="5899150" y="4176713"/>
          <p14:tracePt t="155916" x="5884863" y="4176713"/>
          <p14:tracePt t="155925" x="5876925" y="4148138"/>
          <p14:tracePt t="155935" x="5862638" y="4162425"/>
          <p14:tracePt t="155950" x="5848350" y="4162425"/>
          <p14:tracePt t="155970" x="5911850" y="4162425"/>
          <p14:tracePt t="155981" x="5975350" y="4162425"/>
          <p14:tracePt t="155992" x="6046788" y="4162425"/>
          <p14:tracePt t="156002" x="6130925" y="4162425"/>
          <p14:tracePt t="156019" x="6292850" y="4162425"/>
          <p14:tracePt t="156027" x="6378575" y="4162425"/>
          <p14:tracePt t="156038" x="6407150" y="4162425"/>
          <p14:tracePt t="156052" x="6427788" y="4148138"/>
          <p14:tracePt t="156069" x="6442075" y="4148138"/>
          <p14:tracePt t="156070" x="6462713" y="4148138"/>
          <p14:tracePt t="156084" x="6491288" y="4148138"/>
          <p14:tracePt t="156094" x="6511925" y="4148138"/>
          <p14:tracePt t="156106" x="6526213" y="4141788"/>
          <p14:tracePt t="156117" x="6554788" y="4141788"/>
          <p14:tracePt t="156131" x="6575425" y="4127500"/>
          <p14:tracePt t="156141" x="6589713" y="4127500"/>
          <p14:tracePt t="156155" x="6624638" y="4127500"/>
          <p14:tracePt t="156164" x="6653213" y="4127500"/>
          <p14:tracePt t="156175" x="6702425" y="4127500"/>
          <p14:tracePt t="156185" x="6751638" y="4127500"/>
          <p14:tracePt t="156194" x="6800850" y="4113213"/>
          <p14:tracePt t="156205" x="6858000" y="4113213"/>
          <p14:tracePt t="156222" x="6907213" y="4113213"/>
          <p14:tracePt t="156235" x="6950075" y="4113213"/>
          <p14:tracePt t="156239" x="6970713" y="4113213"/>
          <p14:tracePt t="156272" x="6999288" y="4113213"/>
          <p14:tracePt t="156276" x="7005638" y="4113213"/>
          <p14:tracePt t="156352" x="7019925" y="4113213"/>
          <p14:tracePt t="156370" x="7034213" y="4113213"/>
          <p14:tracePt t="156476" x="7034213" y="4127500"/>
          <p14:tracePt t="156680" x="7048500" y="4127500"/>
          <p14:tracePt t="156693" x="7083425" y="4127500"/>
          <p14:tracePt t="156703" x="7118350" y="4127500"/>
          <p14:tracePt t="156717" x="7146925" y="4127500"/>
          <p14:tracePt t="156723" x="7169150" y="4127500"/>
          <p14:tracePt t="156735" x="7204075" y="4127500"/>
          <p14:tracePt t="156747" x="7245350" y="4127500"/>
          <p14:tracePt t="156757" x="7296150" y="4127500"/>
          <p14:tracePt t="156772" x="7331075" y="4113213"/>
          <p14:tracePt t="156782" x="7366000" y="4113213"/>
          <p14:tracePt t="156791" x="7394575" y="4098925"/>
          <p14:tracePt t="156802" x="7429500" y="4098925"/>
          <p14:tracePt t="156821" x="7493000" y="4098925"/>
          <p14:tracePt t="156824" x="7513638" y="4098925"/>
          <p14:tracePt t="156838" x="7562850" y="4098925"/>
          <p14:tracePt t="156849" x="7591425" y="4092575"/>
          <p14:tracePt t="156859" x="7640638" y="4092575"/>
          <p14:tracePt t="156872" x="7689850" y="4078288"/>
          <p14:tracePt t="156895" x="7747000" y="4078288"/>
          <p14:tracePt t="156907" x="7761288" y="4078288"/>
          <p14:tracePt t="156916" x="7775575" y="4078288"/>
          <p14:tracePt t="156927" x="7789863" y="4064000"/>
          <p14:tracePt t="156942" x="7796213" y="4064000"/>
          <p14:tracePt t="157027" x="7810500" y="4064000"/>
          <p14:tracePt t="157488" x="7810500" y="4049713"/>
          <p14:tracePt t="157494" x="7824788" y="4043363"/>
          <p14:tracePt t="157556" x="7839075" y="4014788"/>
          <p14:tracePt t="157567" x="7839075" y="3979863"/>
          <p14:tracePt t="157581" x="7845425" y="3965575"/>
          <p14:tracePt t="157592" x="7845425" y="3943350"/>
          <p14:tracePt t="157601" x="7845425" y="3930650"/>
          <p14:tracePt t="157623" x="7845425" y="3916363"/>
          <p14:tracePt t="157672" x="7845425" y="3902075"/>
          <p14:tracePt t="157693" x="7859713" y="3894138"/>
          <p14:tracePt t="157707" x="7859713" y="3867150"/>
          <p14:tracePt t="157712" x="7874000" y="3867150"/>
          <p14:tracePt t="157725" x="7874000" y="3852863"/>
          <p14:tracePt t="157736" x="7888288" y="3844925"/>
          <p14:tracePt t="157763" x="7888288" y="3830638"/>
          <p14:tracePt t="157773" x="7894638" y="3816350"/>
          <p14:tracePt t="157782" x="7908925" y="3816350"/>
          <p14:tracePt t="157792" x="7923213" y="3795713"/>
          <p14:tracePt t="157807" x="7937500" y="3781425"/>
          <p14:tracePt t="157816" x="7943850" y="3767138"/>
          <p14:tracePt t="157828" x="7943850" y="3752850"/>
          <p14:tracePt t="157838" x="7943850" y="3746500"/>
          <p14:tracePt t="157853" x="7958138" y="3732213"/>
          <p14:tracePt t="157868" x="7972425" y="3717925"/>
          <p14:tracePt t="157872" x="7986713" y="3703638"/>
          <p14:tracePt t="157882" x="7986713" y="3683000"/>
          <p14:tracePt t="157892" x="7986713" y="3654425"/>
          <p14:tracePt t="157906" x="8007350" y="3648075"/>
          <p14:tracePt t="157918" x="8007350" y="3619500"/>
          <p14:tracePt t="157930" x="8007350" y="3598863"/>
          <p14:tracePt t="157940" x="8021638" y="3570288"/>
          <p14:tracePt t="157956" x="8007350" y="3549650"/>
          <p14:tracePt t="157960" x="7986713" y="3498850"/>
          <p14:tracePt t="157974" x="7958138" y="3449638"/>
          <p14:tracePt t="157984" x="7923213" y="3408363"/>
          <p14:tracePt t="157999" x="7908925" y="3371850"/>
          <p14:tracePt t="158010" x="7894638" y="3351213"/>
          <p14:tracePt t="158021" x="7888288" y="3336925"/>
          <p14:tracePt t="158032" x="7874000" y="3308350"/>
          <p14:tracePt t="158042" x="7859713" y="3302000"/>
          <p14:tracePt t="158051" x="7845425" y="3287713"/>
          <p14:tracePt t="158065" x="7839075" y="3273425"/>
          <p14:tracePt t="158084" x="7824788" y="3259138"/>
          <p14:tracePt t="158099" x="7810500" y="3259138"/>
          <p14:tracePt t="158201" x="7824788" y="3259138"/>
          <p14:tracePt t="158276" x="7824788" y="3287713"/>
          <p14:tracePt t="158288" x="7824788" y="3322638"/>
          <p14:tracePt t="158298" x="7810500" y="3351213"/>
          <p14:tracePt t="158310" x="7796213" y="3359150"/>
          <p14:tracePt t="158324" x="7796213" y="3371850"/>
          <p14:tracePt t="158334" x="7796213" y="3386138"/>
          <p14:tracePt t="158344" x="7796213" y="3400425"/>
          <p14:tracePt t="158365" x="7796213" y="3408363"/>
          <p14:tracePt t="158381" x="7796213" y="3422650"/>
          <p14:tracePt t="158409" x="7789863" y="3422650"/>
          <p14:tracePt t="158544" x="7789863" y="3435350"/>
          <p14:tracePt t="158548" x="7775575" y="3435350"/>
          <p14:tracePt t="158559" x="7740650" y="3449638"/>
          <p14:tracePt t="158571" x="7740650" y="3457575"/>
          <p14:tracePt t="158600" x="7726363" y="3457575"/>
          <p14:tracePt t="158605" x="7712075" y="3471863"/>
          <p14:tracePt t="158617" x="7697788" y="3486150"/>
          <p14:tracePt t="158627" x="7689850" y="3498850"/>
          <p14:tracePt t="158644" x="7677150" y="3506788"/>
          <p14:tracePt t="158648" x="7648575" y="3521075"/>
          <p14:tracePt t="158659" x="7648575" y="3535363"/>
          <p14:tracePt t="158672" x="7640638" y="3556000"/>
          <p14:tracePt t="158682" x="7640638" y="3570288"/>
          <p14:tracePt t="158700" x="7626350" y="3598863"/>
          <p14:tracePt t="158704" x="7613650" y="3605213"/>
          <p14:tracePt t="158714" x="7613650" y="3633788"/>
          <p14:tracePt t="158726" x="7613650" y="3654425"/>
          <p14:tracePt t="158736" x="7613650" y="3683000"/>
          <p14:tracePt t="158753" x="7613650" y="3703638"/>
          <p14:tracePt t="158763" x="7599363" y="3703638"/>
          <p14:tracePt t="158773" x="7591425" y="3703638"/>
          <p14:tracePt t="158787" x="7591425" y="3732213"/>
          <p14:tracePt t="158797" x="7591425" y="3752850"/>
          <p14:tracePt t="158807" x="7591425" y="3767138"/>
          <p14:tracePt t="158818" x="7591425" y="3781425"/>
          <p14:tracePt t="158832" x="7591425" y="3803650"/>
          <p14:tracePt t="158843" x="7591425" y="3830638"/>
          <p14:tracePt t="158857" x="7591425" y="3852863"/>
          <p14:tracePt t="158863" x="7591425" y="3867150"/>
          <p14:tracePt t="158893" x="7591425" y="3894138"/>
          <p14:tracePt t="158896" x="7591425" y="3916363"/>
          <p14:tracePt t="158906" x="7591425" y="3965575"/>
          <p14:tracePt t="158916" x="7591425" y="4000500"/>
          <p14:tracePt t="158931" x="7591425" y="4043363"/>
          <p14:tracePt t="158942" x="7591425" y="4064000"/>
          <p14:tracePt t="158955" x="7591425" y="4078288"/>
          <p14:tracePt t="158966" x="7591425" y="4098925"/>
          <p14:tracePt t="158976" x="7591425" y="4127500"/>
          <p14:tracePt t="158985" x="7591425" y="4162425"/>
          <p14:tracePt t="158997" x="7591425" y="4176713"/>
          <p14:tracePt t="159006" x="7591425" y="4197350"/>
          <p14:tracePt t="159023" x="7591425" y="4240213"/>
          <p14:tracePt t="159034" x="7591425" y="4260850"/>
          <p14:tracePt t="159044" x="7591425" y="4289425"/>
          <p14:tracePt t="159057" x="7591425" y="4297363"/>
          <p14:tracePt t="159063" x="7591425" y="4311650"/>
          <p14:tracePt t="159076" x="7577138" y="4324350"/>
          <p14:tracePt t="159091" x="7577138" y="4338638"/>
          <p14:tracePt t="159100" x="7577138" y="4346575"/>
          <p14:tracePt t="159109" x="7577138" y="4360863"/>
          <p14:tracePt t="159133" x="7577138" y="4375150"/>
          <p14:tracePt t="159142" x="7577138" y="4395788"/>
          <p14:tracePt t="159156" x="7577138" y="4410075"/>
          <p14:tracePt t="159165" x="7577138" y="4438650"/>
          <p14:tracePt t="159175" x="7577138" y="4459288"/>
          <p14:tracePt t="159189" x="7577138" y="4487863"/>
          <p14:tracePt t="159198" x="7591425" y="4494213"/>
          <p14:tracePt t="159210" x="7591425" y="4508500"/>
          <p14:tracePt t="159221" x="7599363" y="4522788"/>
          <p14:tracePt t="159231" x="7599363" y="4543425"/>
          <p14:tracePt t="159243" x="7613650" y="4557713"/>
          <p14:tracePt t="159256" x="7626350" y="4572000"/>
          <p14:tracePt t="159269" x="7640638" y="4586288"/>
          <p14:tracePt t="159280" x="7640638" y="4600575"/>
          <p14:tracePt t="159290" x="7648575" y="4606925"/>
          <p14:tracePt t="159313" x="7648575" y="4621213"/>
          <p14:tracePt t="159322" x="7662863" y="4621213"/>
          <p14:tracePt t="159333" x="7662863" y="4635500"/>
          <p14:tracePt t="159351" x="7677150" y="4649788"/>
          <p14:tracePt t="159371" x="7689850" y="4649788"/>
          <p14:tracePt t="159492" x="7689850" y="4656138"/>
          <p14:tracePt t="159516" x="7677150" y="4670425"/>
          <p14:tracePt t="159525" x="7677150" y="4705350"/>
          <p14:tracePt t="159537" x="7697788" y="4733925"/>
          <p14:tracePt t="159548" x="7726363" y="4733925"/>
          <p14:tracePt t="159557" x="7689850" y="4797425"/>
          <p14:tracePt t="159572" x="7550150" y="4805363"/>
          <p14:tracePt t="159584" x="7281863" y="4797425"/>
          <p14:tracePt t="160076" x="7296150" y="4768850"/>
          <p14:tracePt t="160110" x="7302500" y="4756150"/>
          <p14:tracePt t="160121" x="7394575" y="4748213"/>
          <p14:tracePt t="160135" x="7599363" y="4748213"/>
          <p14:tracePt t="160147" x="7747000" y="4748213"/>
          <p14:tracePt t="160156" x="7859713" y="4748213"/>
          <p14:tracePt t="160167" x="7859713" y="4719638"/>
          <p14:tracePt t="160184" x="7845425" y="4705350"/>
          <p14:tracePt t="160189" x="7824788" y="4705350"/>
          <p14:tracePt t="160221" x="7824788" y="4699000"/>
          <p14:tracePt t="160226" x="7824788" y="4705350"/>
          <p14:tracePt t="160238" x="7810500" y="4719638"/>
          <p14:tracePt t="160258" x="7796213" y="4705350"/>
          <p14:tracePt t="160268" x="7796213" y="4699000"/>
          <p14:tracePt t="160312" x="7775575" y="4684713"/>
          <p14:tracePt t="160324" x="7712075" y="4670425"/>
          <p14:tracePt t="160334" x="7648575" y="4649788"/>
          <p14:tracePt t="160345" x="7599363" y="4649788"/>
          <p14:tracePt t="160357" x="7527925" y="4635500"/>
          <p14:tracePt t="160372" x="7493000" y="4635500"/>
          <p14:tracePt t="160382" x="7429500" y="4621213"/>
          <p14:tracePt t="160396" x="7366000" y="4621213"/>
          <p14:tracePt t="160408" x="7316788" y="4606925"/>
          <p14:tracePt t="160413" x="7253288" y="4606925"/>
          <p14:tracePt t="160424" x="7218363" y="4600575"/>
          <p14:tracePt t="160435" x="7181850" y="4586288"/>
          <p14:tracePt t="160446" x="7146925" y="4572000"/>
          <p14:tracePt t="160471" x="7097713" y="4557713"/>
          <p14:tracePt t="160487" x="7083425" y="4543425"/>
          <p14:tracePt t="160492" x="7054850" y="4537075"/>
          <p14:tracePt t="160504" x="7034213" y="4522788"/>
          <p14:tracePt t="160514" x="7005638" y="4508500"/>
          <p14:tracePt t="160526" x="6999288" y="4508500"/>
          <p14:tracePt t="160539" x="6970713" y="4494213"/>
          <p14:tracePt t="160549" x="6956425" y="4494213"/>
          <p14:tracePt t="160856" x="6950075" y="4494213"/>
          <p14:tracePt t="160871" x="6900863" y="4459288"/>
          <p14:tracePt t="160875" x="6724650" y="4360863"/>
          <p14:tracePt t="160889" x="6589713" y="4324350"/>
          <p14:tracePt t="160900" x="6511925" y="4275138"/>
          <p14:tracePt t="160910" x="6477000" y="4260850"/>
          <p14:tracePt t="160921" x="6456363" y="4260850"/>
          <p14:tracePt t="160930" x="6413500" y="4248150"/>
          <p14:tracePt t="160942" x="6378575" y="4240213"/>
          <p14:tracePt t="160959" x="6329363" y="4225925"/>
          <p14:tracePt t="160967" x="6257925" y="4225925"/>
          <p14:tracePt t="160977" x="6159500" y="4197350"/>
          <p14:tracePt t="160988" x="5975350" y="4191000"/>
          <p14:tracePt t="161003" x="5784850" y="4191000"/>
          <p14:tracePt t="161013" x="5481638" y="4191000"/>
          <p14:tracePt t="161022" x="5241925" y="4191000"/>
          <p14:tracePt t="161037" x="4938713" y="4197350"/>
          <p14:tracePt t="161042" x="4797425" y="4197350"/>
          <p14:tracePt t="161055" x="4692650" y="4211638"/>
          <p14:tracePt t="161066" x="4551363" y="4225925"/>
          <p14:tracePt t="161076" x="4494213" y="4225925"/>
          <p14:tracePt t="161090" x="4445000" y="4240213"/>
          <p14:tracePt t="161100" x="4402138" y="4248150"/>
          <p14:tracePt t="161115" x="4346575" y="4248150"/>
          <p14:tracePt t="161126" x="4303713" y="4260850"/>
          <p14:tracePt t="161135" x="4283075" y="4260850"/>
          <p14:tracePt t="161144" x="4254500" y="4275138"/>
          <p14:tracePt t="161159" x="4233863" y="4289425"/>
          <p14:tracePt t="161171" x="4184650" y="4297363"/>
          <p14:tracePt t="161182" x="4156075" y="4311650"/>
          <p14:tracePt t="161193" x="4106863" y="4324350"/>
          <p14:tracePt t="161204" x="4070350" y="4346575"/>
          <p14:tracePt t="161217" x="4035425" y="4360863"/>
          <p14:tracePt t="161223" x="4006850" y="4375150"/>
          <p14:tracePt t="161237" x="4000500" y="4375150"/>
          <p14:tracePt t="161247" x="3957638" y="4387850"/>
          <p14:tracePt t="161257" x="3951288" y="4387850"/>
          <p14:tracePt t="161271" x="3937000" y="4387850"/>
          <p14:tracePt t="161287" x="3922713" y="4387850"/>
          <p14:tracePt t="161295" x="3902075" y="4387850"/>
          <p14:tracePt t="161307" x="3873500" y="4395788"/>
          <p14:tracePt t="161317" x="3852863" y="4395788"/>
          <p14:tracePt t="161332" x="3803650" y="4410075"/>
          <p14:tracePt t="161336" x="3760788" y="4410075"/>
          <p14:tracePt t="161351" x="3703638" y="4424363"/>
          <p14:tracePt t="161362" x="3654425" y="4424363"/>
          <p14:tracePt t="161373" x="3605213" y="4424363"/>
          <p14:tracePt t="161382" x="3576638" y="4424363"/>
          <p14:tracePt t="161392" x="3556000" y="4424363"/>
          <p14:tracePt t="161407" x="3541713" y="4424363"/>
          <p14:tracePt t="161416" x="3527425" y="4424363"/>
          <p14:tracePt t="161426" x="3513138" y="4424363"/>
          <p14:tracePt t="161441" x="3492500" y="4424363"/>
          <p14:tracePt t="161456" x="3463925" y="4424363"/>
          <p14:tracePt t="161461" x="3443288" y="4424363"/>
          <p14:tracePt t="161474" x="3408363" y="4424363"/>
          <p14:tracePt t="161485" x="3365500" y="4424363"/>
          <p14:tracePt t="161496" x="3308350" y="4438650"/>
          <p14:tracePt t="161505" x="3259138" y="4438650"/>
          <p14:tracePt t="161517" x="3217863" y="4438650"/>
          <p14:tracePt t="161531" x="3160713" y="4438650"/>
          <p14:tracePt t="161546" x="3132138" y="4438650"/>
          <p14:tracePt t="161554" x="3097213" y="4438650"/>
          <p14:tracePt t="161564" x="3068638" y="4438650"/>
          <p14:tracePt t="161574" x="3033713" y="4438650"/>
          <p14:tracePt t="161586" x="3013075" y="4438650"/>
          <p14:tracePt t="161594" x="2984500" y="4438650"/>
          <p14:tracePt t="161609" x="2949575" y="4438650"/>
          <p14:tracePt t="161619" x="2927350" y="4438650"/>
          <p14:tracePt t="161627" x="2900363" y="4438650"/>
          <p14:tracePt t="161643" x="2886075" y="4438650"/>
          <p14:tracePt t="161652" x="2863850" y="4445000"/>
          <p14:tracePt t="161666" x="2851150" y="4445000"/>
          <p14:tracePt t="161676" x="2836863" y="4445000"/>
          <p14:tracePt t="161697" x="2828925" y="4445000"/>
          <p14:tracePt t="161876" x="2836863" y="4445000"/>
          <p14:tracePt t="161887" x="2836863" y="4459288"/>
          <p14:tracePt t="161901" x="2863850" y="4473575"/>
          <p14:tracePt t="161914" x="2878138" y="4487863"/>
          <p14:tracePt t="161923" x="2886075" y="4487863"/>
          <p14:tracePt t="161942" x="2886075" y="4494213"/>
          <p14:tracePt t="161955" x="2886075" y="4508500"/>
          <p14:tracePt t="161966" x="2878138" y="4508500"/>
          <p14:tracePt t="161980" x="2828925" y="4537075"/>
          <p14:tracePt t="161991" x="2779713" y="4543425"/>
          <p14:tracePt t="162001" x="2751138" y="4557713"/>
          <p14:tracePt t="162011" x="2730500" y="4557713"/>
          <p14:tracePt t="162024" x="2701925" y="4557713"/>
          <p14:tracePt t="162034" x="2667000" y="4572000"/>
          <p14:tracePt t="162048" x="2617788" y="4572000"/>
          <p14:tracePt t="162060" x="2554288" y="4572000"/>
          <p14:tracePt t="162071" x="2455863" y="4543425"/>
          <p14:tracePt t="162081" x="2384425" y="4543425"/>
          <p14:tracePt t="162094" x="2320925" y="4522788"/>
          <p14:tracePt t="162102" x="2257425" y="4487863"/>
          <p14:tracePt t="162121" x="2193925" y="4424363"/>
          <p14:tracePt t="162125" x="2173288" y="4338638"/>
          <p14:tracePt t="162135" x="2173288" y="4260850"/>
          <p14:tracePt t="162146" x="2187575" y="4191000"/>
          <p14:tracePt t="162162" x="2208213" y="4148138"/>
          <p14:tracePt t="162173" x="2292350" y="4092575"/>
          <p14:tracePt t="162184" x="2343150" y="4049713"/>
          <p14:tracePt t="162194" x="2505075" y="4029075"/>
          <p14:tracePt t="162209" x="2736850" y="4029075"/>
          <p14:tracePt t="162214" x="3048000" y="4029075"/>
          <p14:tracePt t="162227" x="3478213" y="4029075"/>
          <p14:tracePt t="162236" x="3803650" y="4029075"/>
          <p14:tracePt t="162246" x="4297363" y="3994150"/>
          <p14:tracePt t="162260" x="4551363" y="3994150"/>
          <p14:tracePt t="162274" x="4910138" y="3979863"/>
          <p14:tracePt t="162284" x="5122863" y="3965575"/>
          <p14:tracePt t="162294" x="5432425" y="3943350"/>
          <p14:tracePt t="162307" x="5665788" y="3930650"/>
          <p14:tracePt t="162316" x="5827713" y="3930650"/>
          <p14:tracePt t="162327" x="5934075" y="3916363"/>
          <p14:tracePt t="162340" x="6075363" y="3902075"/>
          <p14:tracePt t="162351" x="6159500" y="3894138"/>
          <p14:tracePt t="162363" x="6315075" y="3830638"/>
          <p14:tracePt t="162372" x="6462713" y="3767138"/>
          <p14:tracePt t="162384" x="6702425" y="3732213"/>
          <p14:tracePt t="162396" x="6851650" y="3697288"/>
          <p14:tracePt t="162405" x="6935788" y="3654425"/>
          <p14:tracePt t="162416" x="6950075" y="3633788"/>
          <p14:tracePt t="162427" x="6956425" y="3633788"/>
          <p14:tracePt t="162496" x="6956425" y="3619500"/>
          <p14:tracePt t="162530" x="6956425" y="3633788"/>
          <p14:tracePt t="162539" x="6950075" y="3633788"/>
          <p14:tracePt t="162558" x="6921500" y="3654425"/>
          <p14:tracePt t="162563" x="6900863" y="3703638"/>
          <p14:tracePt t="162577" x="6858000" y="3746500"/>
          <p14:tracePt t="162586" x="6823075" y="3795713"/>
          <p14:tracePt t="162596" x="6788150" y="3844925"/>
          <p14:tracePt t="162608" x="6751638" y="3902075"/>
          <p14:tracePt t="162618" x="6673850" y="3965575"/>
          <p14:tracePt t="162633" x="6638925" y="3994150"/>
          <p14:tracePt t="162643" x="6554788" y="4043363"/>
          <p14:tracePt t="162653" x="6491288" y="4064000"/>
          <p14:tracePt t="162664" x="6343650" y="4078288"/>
          <p14:tracePt t="162674" x="6216650" y="4098925"/>
          <p14:tracePt t="162690" x="6096000" y="4113213"/>
          <p14:tracePt t="162700" x="5876925" y="4127500"/>
          <p14:tracePt t="162712" x="5749925" y="4127500"/>
          <p14:tracePt t="162722" x="5553075" y="4127500"/>
          <p14:tracePt t="162732" x="5467350" y="4127500"/>
          <p14:tracePt t="162744" x="5368925" y="4127500"/>
          <p14:tracePt t="162757" x="5334000" y="4127500"/>
          <p14:tracePt t="162767" x="5284788" y="4127500"/>
          <p14:tracePt t="162778" x="5256213" y="4127500"/>
          <p14:tracePt t="162790" x="5241925" y="4127500"/>
          <p14:tracePt t="162801" x="5221288" y="4127500"/>
          <p14:tracePt t="162813" x="5207000" y="4127500"/>
          <p14:tracePt t="162824" x="5186363" y="4127500"/>
          <p14:tracePt t="162834" x="5157788" y="4141788"/>
          <p14:tracePt t="162846" x="5122863" y="4141788"/>
          <p14:tracePt t="162859" x="5094288" y="4141788"/>
          <p14:tracePt t="162871" x="5073650" y="4141788"/>
          <p14:tracePt t="162876" x="5037138" y="4141788"/>
          <p14:tracePt t="162890" x="5010150" y="4148138"/>
          <p14:tracePt t="162900" x="4959350" y="4176713"/>
          <p14:tracePt t="162911" x="4910138" y="4197350"/>
          <p14:tracePt t="162925" x="4811713" y="4211638"/>
          <p14:tracePt t="162936" x="4741863" y="4225925"/>
          <p14:tracePt t="162949" x="4592638" y="4248150"/>
          <p14:tracePt t="162965" x="4494213" y="4248150"/>
          <p14:tracePt t="162969" x="4367213" y="4260850"/>
          <p14:tracePt t="162980" x="4156075" y="4275138"/>
          <p14:tracePt t="162991" x="4000500" y="4275138"/>
          <p14:tracePt t="163000" x="3740150" y="4275138"/>
          <p14:tracePt t="163015" x="3556000" y="4275138"/>
          <p14:tracePt t="163026" x="3295650" y="4275138"/>
          <p14:tracePt t="163034" x="3168650" y="4289425"/>
          <p14:tracePt t="163046" x="3048000" y="4289425"/>
          <p14:tracePt t="163064" x="2935288" y="4297363"/>
          <p14:tracePt t="163071" x="2863850" y="4311650"/>
          <p14:tracePt t="163083" x="2828925" y="4311650"/>
          <p14:tracePt t="163092" x="2800350" y="4311650"/>
          <p14:tracePt t="163102" x="2787650" y="4311650"/>
          <p14:tracePt t="163149" x="2765425" y="4311650"/>
          <p14:tracePt t="163158" x="2736850" y="4311650"/>
          <p14:tracePt t="163176" x="2730500" y="4311650"/>
          <p14:tracePt t="163180" x="2716213" y="4311650"/>
          <p14:tracePt t="163194" x="2701925" y="4311650"/>
          <p14:tracePt t="163283" x="2716213" y="4324350"/>
          <p14:tracePt t="163296" x="2716213" y="4338638"/>
          <p14:tracePt t="163326" x="2716213" y="4346575"/>
          <p14:tracePt t="163431" x="2701925" y="4360863"/>
          <p14:tracePt t="163495" x="2701925" y="4375150"/>
          <p14:tracePt t="163584" x="2701925" y="4387850"/>
          <p14:tracePt t="163608" x="2716213" y="4387850"/>
          <p14:tracePt t="163624" x="2730500" y="4395788"/>
          <p14:tracePt t="163633" x="2736850" y="4395788"/>
          <p14:tracePt t="163656" x="2751138" y="4395788"/>
          <p14:tracePt t="163689" x="2765425" y="4410075"/>
          <p14:tracePt t="163700" x="2787650" y="4410075"/>
          <p14:tracePt t="163712" x="2800350" y="4424363"/>
          <p14:tracePt t="163722" x="2828925" y="4424363"/>
          <p14:tracePt t="163734" x="2851150" y="4438650"/>
          <p14:tracePt t="163791" x="2836863" y="4445000"/>
          <p14:tracePt t="163803" x="2836863" y="4459288"/>
          <p14:tracePt t="163814" x="2814638" y="4459288"/>
          <p14:tracePt t="163829" x="2787650" y="4459288"/>
          <p14:tracePt t="163834" x="2751138" y="4459288"/>
          <p14:tracePt t="163846" x="2730500" y="4445000"/>
          <p14:tracePt t="163857" x="2716213" y="4445000"/>
          <p14:tracePt t="163911" x="2716213" y="4438650"/>
          <p14:tracePt t="163926" x="2716213" y="4410075"/>
          <p14:tracePt t="163934" x="2716213" y="4395788"/>
          <p14:tracePt t="163955" x="2716213" y="4387850"/>
          <p14:tracePt t="163961" x="2716213" y="4360863"/>
          <p14:tracePt t="163971" x="2730500" y="4324350"/>
          <p14:tracePt t="163983" x="2736850" y="4289425"/>
          <p14:tracePt t="163992" x="2765425" y="4240213"/>
          <p14:tracePt t="164002" x="2787650" y="4197350"/>
          <p14:tracePt t="164013" x="2800350" y="4162425"/>
          <p14:tracePt t="164029" x="2814638" y="4127500"/>
          <p14:tracePt t="164041" x="2828925" y="4113213"/>
          <p14:tracePt t="164051" x="2828925" y="4092575"/>
          <p14:tracePt t="164062" x="2828925" y="4078288"/>
          <p14:tracePt t="164082" x="2828925" y="4064000"/>
          <p14:tracePt t="164092" x="2814638" y="4049713"/>
          <p14:tracePt t="164103" x="2779713" y="4043363"/>
          <p14:tracePt t="164117" x="2736850" y="4014788"/>
          <p14:tracePt t="164127" x="2681288" y="3994150"/>
          <p14:tracePt t="164138" x="2568575" y="3951288"/>
          <p14:tracePt t="164152" x="2470150" y="3943350"/>
          <p14:tracePt t="164165" x="2355850" y="3916363"/>
          <p14:tracePt t="164170" x="2286000" y="3916363"/>
          <p14:tracePt t="164187" x="2208213" y="3916363"/>
          <p14:tracePt t="164196" x="2187575" y="3916363"/>
          <p14:tracePt t="164293" x="2193925" y="3916363"/>
          <p14:tracePt t="164308" x="2208213" y="3916363"/>
          <p14:tracePt t="164319" x="2222500" y="3916363"/>
          <p14:tracePt t="164332" x="2243138" y="3930650"/>
          <p14:tracePt t="164343" x="2271713" y="3943350"/>
          <p14:tracePt t="164353" x="2292350" y="3965575"/>
          <p14:tracePt t="164365" x="2343150" y="3994150"/>
          <p14:tracePt t="164376" x="2392363" y="4014788"/>
          <p14:tracePt t="164388" x="2419350" y="4043363"/>
          <p14:tracePt t="164400" x="2441575" y="4078288"/>
          <p14:tracePt t="164410" x="2470150" y="4078288"/>
          <p14:tracePt t="164419" x="2490788" y="4098925"/>
          <p14:tracePt t="164439" x="2519363" y="4113213"/>
          <p14:tracePt t="164443" x="2540000" y="4127500"/>
          <p14:tracePt t="164459" x="2568575" y="4148138"/>
          <p14:tracePt t="164465" x="2582863" y="4162425"/>
          <p14:tracePt t="164475" x="2589213" y="4162425"/>
          <p14:tracePt t="164486" x="2603500" y="4176713"/>
          <p14:tracePt t="164497" x="2617788" y="4191000"/>
          <p14:tracePt t="164512" x="2632075" y="4191000"/>
          <p14:tracePt t="164522" x="2632075" y="4197350"/>
          <p14:tracePt t="164534" x="2638425" y="4197350"/>
          <p14:tracePt t="164544" x="2652713" y="4211638"/>
          <p14:tracePt t="164562" x="2667000" y="4211638"/>
          <p14:tracePt t="164567" x="2687638" y="4225925"/>
          <p14:tracePt t="164576" x="2716213" y="4240213"/>
          <p14:tracePt t="164590" x="2730500" y="4248150"/>
          <p14:tracePt t="164600" x="2779713" y="4275138"/>
          <p14:tracePt t="164610" x="2814638" y="4311650"/>
          <p14:tracePt t="164622" x="2886075" y="4338638"/>
          <p14:tracePt t="164633" x="2949575" y="4346575"/>
          <p14:tracePt t="164644" x="3033713" y="4375150"/>
          <p14:tracePt t="164657" x="3097213" y="4387850"/>
          <p14:tracePt t="164667" x="3195638" y="4395788"/>
          <p14:tracePt t="164680" x="3308350" y="4424363"/>
          <p14:tracePt t="164690" x="3408363" y="4424363"/>
          <p14:tracePt t="164701" x="3527425" y="4424363"/>
          <p14:tracePt t="164712" x="3613150" y="4438650"/>
          <p14:tracePt t="164737" x="3838575" y="4438650"/>
          <p14:tracePt t="164748" x="3922713" y="4445000"/>
          <p14:tracePt t="164760" x="4057650" y="4459288"/>
          <p14:tracePt t="164771" x="4156075" y="4459288"/>
          <p14:tracePt t="164785" x="4268788" y="4459288"/>
          <p14:tracePt t="164789" x="4318000" y="4459288"/>
          <p14:tracePt t="164804" x="4381500" y="4459288"/>
          <p14:tracePt t="164815" x="4402138" y="4459288"/>
          <p14:tracePt t="164825" x="4416425" y="4459288"/>
          <p14:tracePt t="164892" x="4430713" y="4459288"/>
          <p14:tracePt t="164904" x="4451350" y="4459288"/>
          <p14:tracePt t="164914" x="4465638" y="4459288"/>
          <p14:tracePt t="164924" x="4494213" y="4459288"/>
          <p14:tracePt t="164936" x="4529138" y="4459288"/>
          <p14:tracePt t="164954" x="4551363" y="4459288"/>
          <p14:tracePt t="164958" x="4565650" y="4459288"/>
          <p14:tracePt t="164969" x="4551363" y="4445000"/>
          <p14:tracePt t="164980" x="4502150" y="4438650"/>
          <p14:tracePt t="164996" x="4416425" y="4410075"/>
          <p14:tracePt t="165007" x="4303713" y="4410075"/>
          <p14:tracePt t="165016" x="4170363" y="4410075"/>
          <p14:tracePt t="165029" x="4170363" y="4387850"/>
          <p14:tracePt t="165039" x="4121150" y="4424363"/>
          <p14:tracePt t="165295" x="4133850" y="4395788"/>
          <p14:tracePt t="165311" x="4156075" y="4395788"/>
          <p14:tracePt t="165323" x="4148138" y="4387850"/>
          <p14:tracePt t="165333" x="4057650" y="4410075"/>
          <p14:tracePt t="165355" x="4070350" y="4445000"/>
          <p14:tracePt t="165372" x="4070350" y="4459288"/>
          <p14:tracePt t="165377" x="4057650" y="4473575"/>
          <p14:tracePt t="165391" x="4057650" y="4487863"/>
          <p14:tracePt t="165400" x="4070350" y="4473575"/>
          <p14:tracePt t="165410" x="4098925" y="4473575"/>
          <p14:tracePt t="165421" x="4106863" y="4487863"/>
          <p14:tracePt t="165431" x="4106863" y="4473575"/>
          <p14:tracePt t="165442" x="4084638" y="4473575"/>
          <p14:tracePt t="165458" x="4057650" y="4473575"/>
          <p14:tracePt t="165466" x="3986213" y="4473575"/>
          <p14:tracePt t="165477" x="3937000" y="4473575"/>
          <p14:tracePt t="165489" x="3908425" y="4473575"/>
          <p14:tracePt t="165506" x="3902075" y="4473575"/>
          <p14:tracePt t="165532" x="3859213" y="4473575"/>
          <p14:tracePt t="165546" x="3838575" y="4473575"/>
          <p14:tracePt t="165560" x="3824288" y="4473575"/>
          <p14:tracePt t="165574" x="3803650" y="4487863"/>
          <p14:tracePt t="165579" x="3775075" y="4487863"/>
          <p14:tracePt t="165589" x="3740150" y="4487863"/>
          <p14:tracePt t="165599" x="3654425" y="4494213"/>
          <p14:tracePt t="165614" x="3605213" y="4494213"/>
          <p14:tracePt t="165625" x="3562350" y="4494213"/>
          <p14:tracePt t="165636" x="3541713" y="4494213"/>
          <p14:tracePt t="165646" x="3513138" y="4508500"/>
          <p14:tracePt t="165657" x="3506788" y="4508500"/>
          <p14:tracePt t="165666" x="3492500" y="4508500"/>
          <p14:tracePt t="165681" x="3478213" y="4522788"/>
          <p14:tracePt t="165693" x="3457575" y="4522788"/>
          <p14:tracePt t="165705" x="3429000" y="4522788"/>
          <p14:tracePt t="165716" x="3394075" y="4537075"/>
          <p14:tracePt t="165726" x="3308350" y="4543425"/>
          <p14:tracePt t="165735" x="3232150" y="4543425"/>
          <p14:tracePt t="165746" x="3168650" y="4557713"/>
          <p14:tracePt t="165762" x="3068638" y="4572000"/>
          <p14:tracePt t="165773" x="3013075" y="4572000"/>
          <p14:tracePt t="165784" x="2963863" y="4586288"/>
          <p14:tracePt t="165794" x="2914650" y="4600575"/>
          <p14:tracePt t="165807" x="2878138" y="4600575"/>
          <p14:tracePt t="165813" x="2814638" y="4606925"/>
          <p14:tracePt t="165826" x="2765425" y="4621213"/>
          <p14:tracePt t="165838" x="2736850" y="4635500"/>
          <p14:tracePt t="165848" x="2716213" y="4649788"/>
          <p14:tracePt t="165858" x="2687638" y="4670425"/>
          <p14:tracePt t="165869" x="2667000" y="4684713"/>
          <p14:tracePt t="165880" x="2638425" y="4699000"/>
          <p14:tracePt t="165894" x="2638425" y="4705350"/>
          <p14:tracePt t="165907" x="2638425" y="4733925"/>
          <p14:tracePt t="165916" x="2632075" y="4748213"/>
          <p14:tracePt t="165927" x="2632075" y="4756150"/>
          <p14:tracePt t="165940" x="2617788" y="4783138"/>
          <p14:tracePt t="165951" x="2617788" y="4797425"/>
          <p14:tracePt t="165966" x="2617788" y="4832350"/>
          <p14:tracePt t="165971" x="2617788" y="4846638"/>
          <p14:tracePt t="165981" x="2617788" y="4868863"/>
          <p14:tracePt t="165996" x="2617788" y="4883150"/>
          <p14:tracePt t="166009" x="2617788" y="4895850"/>
          <p14:tracePt t="166019" x="2603500" y="4918075"/>
          <p14:tracePt t="166030" x="2603500" y="4932363"/>
          <p14:tracePt t="166045" x="2603500" y="4946650"/>
          <p14:tracePt t="166140" x="2589213" y="4953000"/>
          <p14:tracePt t="166209" x="2582863" y="4953000"/>
          <p14:tracePt t="166251" x="2568575" y="4953000"/>
          <p14:tracePt t="166441" x="2568575" y="4932363"/>
          <p14:tracePt t="166445" x="2554288" y="4903788"/>
          <p14:tracePt t="166462" x="2540000" y="4895850"/>
          <p14:tracePt t="166481" x="2540000" y="4883150"/>
          <p14:tracePt t="166504" x="2533650" y="4883150"/>
          <p14:tracePt t="166514" x="2533650" y="4868863"/>
          <p14:tracePt t="166532" x="2533650" y="4854575"/>
          <p14:tracePt t="166568" x="2540000" y="4854575"/>
          <p14:tracePt t="166591" x="2540000" y="4846638"/>
          <p14:tracePt t="166611" x="2540000" y="4832350"/>
          <p14:tracePt t="166671" x="2540000" y="4819650"/>
          <p14:tracePt t="166682" x="2540000" y="4805363"/>
          <p14:tracePt t="166692" x="2540000" y="4797425"/>
          <p14:tracePt t="166702" x="2554288" y="4797425"/>
          <p14:tracePt t="166722" x="2554288" y="4783138"/>
          <p14:tracePt t="166726" x="2568575" y="4768850"/>
          <p14:tracePt t="166739" x="2568575" y="4756150"/>
          <p14:tracePt t="166749" x="2568575" y="4748213"/>
          <p14:tracePt t="166766" x="2568575" y="4733925"/>
          <p14:tracePt t="166771" x="2568575" y="4719638"/>
          <p14:tracePt t="166781" x="2582863" y="4719638"/>
          <p14:tracePt t="166795" x="2582863" y="4699000"/>
          <p14:tracePt t="166815" x="2582863" y="4684713"/>
          <p14:tracePt t="166827" x="2582863" y="4670425"/>
          <p14:tracePt t="166840" x="2582863" y="4656138"/>
          <p14:tracePt t="166851" x="2582863" y="4649788"/>
          <p14:tracePt t="166875" x="2582863" y="4635500"/>
          <p14:tracePt t="166895" x="2582863" y="4621213"/>
          <p14:tracePt t="167030" x="2568575" y="4670425"/>
          <p14:tracePt t="167041" x="2568575" y="4684713"/>
          <p14:tracePt t="167051" x="2568575" y="4705350"/>
          <p14:tracePt t="167066" x="2568575" y="4733925"/>
          <p14:tracePt t="167075" x="2554288" y="4768850"/>
          <p14:tracePt t="167085" x="2554288" y="4797425"/>
          <p14:tracePt t="167097" x="2554288" y="4805363"/>
          <p14:tracePt t="167107" x="2554288" y="4832350"/>
          <p14:tracePt t="167123" x="2554288" y="4846638"/>
          <p14:tracePt t="167138" x="2554288" y="4854575"/>
          <p14:tracePt t="167242" x="2568575" y="4854575"/>
          <p14:tracePt t="167256" x="2568575" y="4868863"/>
          <p14:tracePt t="167265" x="2582863" y="4868863"/>
          <p14:tracePt t="167299" x="2582863" y="4883150"/>
          <p14:tracePt t="167345" x="2589213" y="4883150"/>
          <p14:tracePt t="167360" x="2589213" y="4895850"/>
          <p14:tracePt t="167389" x="2603500" y="4895850"/>
          <p14:tracePt t="167515" x="2617788" y="4895850"/>
          <p14:tracePt t="167525" x="2632075" y="4895850"/>
          <p14:tracePt t="167534" x="2652713" y="4903788"/>
          <p14:tracePt t="167550" x="2667000" y="4903788"/>
          <p14:tracePt t="167592" x="2687638" y="4903788"/>
          <p14:tracePt t="167605" x="2701925" y="4903788"/>
          <p14:tracePt t="167616" x="2716213" y="4918075"/>
          <p14:tracePt t="167625" x="2730500" y="4918075"/>
          <p14:tracePt t="167636" x="2736850" y="4918075"/>
          <p14:tracePt t="167657" x="2751138" y="4918075"/>
          <p14:tracePt t="168360" x="2736850" y="4932363"/>
          <p14:tracePt t="168374" x="2730500" y="4932363"/>
          <p14:tracePt t="168378" x="2701925" y="4932363"/>
          <p14:tracePt t="168389" x="2681288" y="4932363"/>
          <p14:tracePt t="168403" x="2667000" y="4918075"/>
          <p14:tracePt t="168514" x="2652713" y="4903788"/>
          <p14:tracePt t="168551" x="2638425" y="4903788"/>
          <p14:tracePt t="171474" x="2638425" y="4895850"/>
          <p14:tracePt t="171493" x="2632075" y="4883150"/>
          <p14:tracePt t="171522" x="2617788" y="4868863"/>
          <p14:tracePt t="171551" x="2617788" y="4854575"/>
          <p14:tracePt t="171565" x="2603500" y="4832350"/>
          <p14:tracePt t="171575" x="2603500" y="4819650"/>
          <p14:tracePt t="171588" x="2603500" y="4805363"/>
          <p14:tracePt t="171620" x="2589213" y="4797425"/>
          <p14:tracePt t="171631" x="2589213" y="4768850"/>
          <p14:tracePt t="171646" x="2589213" y="4756150"/>
          <p14:tracePt t="171656" x="2589213" y="4748213"/>
          <p14:tracePt t="171666" x="2582863" y="4733925"/>
          <p14:tracePt t="171675" x="2582863" y="4719638"/>
          <p14:tracePt t="171695" x="2582863" y="4705350"/>
          <p14:tracePt t="171699" x="2568575" y="4699000"/>
          <p14:tracePt t="171712" x="2568575" y="4670425"/>
          <p14:tracePt t="171722" x="2554288" y="4656138"/>
          <p14:tracePt t="171732" x="2554288" y="4649788"/>
          <p14:tracePt t="171746" x="2554288" y="4621213"/>
          <p14:tracePt t="171763" x="2540000" y="4606925"/>
          <p14:tracePt t="171770" x="2540000" y="4600575"/>
          <p14:tracePt t="171782" x="2540000" y="4572000"/>
          <p14:tracePt t="171792" x="2533650" y="4557713"/>
          <p14:tracePt t="171804" x="2533650" y="4543425"/>
          <p14:tracePt t="171923" x="2554288" y="4543425"/>
          <p14:tracePt t="171934" x="2582863" y="4557713"/>
          <p14:tracePt t="171955" x="2603500" y="4557713"/>
          <p14:tracePt t="171956" x="2617788" y="4572000"/>
          <p14:tracePt t="171968" x="2638425" y="4600575"/>
          <p14:tracePt t="171981" x="2681288" y="4606925"/>
          <p14:tracePt t="171992" x="2687638" y="4635500"/>
          <p14:tracePt t="172001" x="2716213" y="4649788"/>
          <p14:tracePt t="172020" x="2730500" y="4656138"/>
          <p14:tracePt t="172025" x="2736850" y="4670425"/>
          <p14:tracePt t="172037" x="2751138" y="4684713"/>
          <p14:tracePt t="172049" x="2765425" y="4699000"/>
          <p14:tracePt t="172101" x="2765425" y="4705350"/>
          <p14:tracePt t="172106" x="2779713" y="4719638"/>
          <p14:tracePt t="172116" x="2779713" y="4733925"/>
          <p14:tracePt t="172126" x="2779713" y="4748213"/>
          <p14:tracePt t="172138" x="2787650" y="4748213"/>
          <p14:tracePt t="172162" x="2787650" y="4756150"/>
          <p14:tracePt t="172174" x="2787650" y="4768850"/>
          <p14:tracePt t="172184" x="2800350" y="4783138"/>
          <p14:tracePt t="172196" x="2800350" y="4797425"/>
          <p14:tracePt t="172209" x="2800350" y="4805363"/>
          <p14:tracePt t="172229" x="2814638" y="4819650"/>
          <p14:tracePt t="172241" x="2814638" y="4832350"/>
          <p14:tracePt t="172337" x="2814638" y="4846638"/>
          <p14:tracePt t="172397" x="2800350" y="4846638"/>
          <p14:tracePt t="172407" x="2800350" y="4854575"/>
          <p14:tracePt t="172431" x="2787650" y="4854575"/>
          <p14:tracePt t="172447" x="2779713" y="4854575"/>
          <p14:tracePt t="172453" x="2765425" y="4868863"/>
          <p14:tracePt t="172476" x="2736850" y="4868863"/>
          <p14:tracePt t="172520" x="2730500" y="4868863"/>
          <p14:tracePt t="172945" x="2730500" y="4883150"/>
          <p14:tracePt t="172963" x="2716213" y="4883150"/>
          <p14:tracePt t="173318" x="2701925" y="4846638"/>
          <p14:tracePt t="173331" x="2701925" y="4805363"/>
          <p14:tracePt t="173348" x="2701925" y="4783138"/>
          <p14:tracePt t="173354" x="2687638" y="4756150"/>
          <p14:tracePt t="173367" x="2687638" y="4748213"/>
          <p14:tracePt t="173379" x="2701925" y="4719638"/>
          <p14:tracePt t="173389" x="2701925" y="4699000"/>
          <p14:tracePt t="173400" x="2716213" y="4656138"/>
          <p14:tracePt t="173410" x="2716213" y="4649788"/>
          <p14:tracePt t="173425" x="2716213" y="4621213"/>
          <p14:tracePt t="173430" x="2730500" y="4621213"/>
          <p14:tracePt t="173443" x="2730500" y="4600575"/>
          <p14:tracePt t="173458" x="2730500" y="4586288"/>
          <p14:tracePt t="173476" x="2736850" y="4572000"/>
          <p14:tracePt t="173487" x="2751138" y="4557713"/>
          <p14:tracePt t="173499" x="2751138" y="4543425"/>
          <p14:tracePt t="173514" x="2765425" y="4537075"/>
          <p14:tracePt t="173524" x="2779713" y="4494213"/>
          <p14:tracePt t="173533" x="2787650" y="4473575"/>
          <p14:tracePt t="173543" x="2814638" y="4438650"/>
          <p14:tracePt t="173556" x="2828925" y="4410075"/>
          <p14:tracePt t="173565" x="2828925" y="4375150"/>
          <p14:tracePt t="173576" x="2836863" y="4346575"/>
          <p14:tracePt t="173591" x="2851150" y="4311650"/>
          <p14:tracePt t="173601" x="2863850" y="4289425"/>
          <p14:tracePt t="173617" x="2878138" y="4240213"/>
          <p14:tracePt t="173622" x="2900363" y="4176713"/>
          <p14:tracePt t="173633" x="2914650" y="4141788"/>
          <p14:tracePt t="173643" x="2927350" y="4064000"/>
          <p14:tracePt t="173658" x="2935288" y="4000500"/>
          <p14:tracePt t="173671" x="2935288" y="3930650"/>
          <p14:tracePt t="173680" x="2949575" y="3879850"/>
          <p14:tracePt t="173692" x="2963863" y="3830638"/>
          <p14:tracePt t="173704" x="2963863" y="3795713"/>
          <p14:tracePt t="173713" x="2978150" y="3752850"/>
          <p14:tracePt t="173723" x="2984500" y="3717925"/>
          <p14:tracePt t="173733" x="2998788" y="3703638"/>
          <p14:tracePt t="173751" x="2998788" y="3683000"/>
          <p14:tracePt t="173755" x="3013075" y="3654425"/>
          <p14:tracePt t="173770" x="3013075" y="3633788"/>
          <p14:tracePt t="173781" x="3027363" y="3605213"/>
          <p14:tracePt t="173792" x="3033713" y="3584575"/>
          <p14:tracePt t="173802" x="3062288" y="3535363"/>
          <p14:tracePt t="173816" x="3097213" y="3471863"/>
          <p14:tracePt t="173826" x="3132138" y="3371850"/>
          <p14:tracePt t="173837" x="3181350" y="3287713"/>
          <p14:tracePt t="173848" x="3330575" y="3111500"/>
          <p14:tracePt t="173859" x="3365500" y="2914650"/>
          <p14:tracePt t="173871" x="3492500" y="2814638"/>
          <p14:tracePt t="173881" x="3625850" y="2709863"/>
          <p14:tracePt t="173891" x="3922713" y="2497138"/>
          <p14:tracePt t="173902" x="4170363" y="2320925"/>
          <p14:tracePt t="173929" x="4995863" y="1827213"/>
          <p14:tracePt t="173941" x="5334000" y="1630363"/>
          <p14:tracePt t="173946" x="5616575" y="1466850"/>
          <p14:tracePt t="173960" x="5911850" y="1312863"/>
          <p14:tracePt t="173975" x="6011863" y="1263650"/>
          <p14:tracePt t="173984" x="6081713" y="1212850"/>
          <p14:tracePt t="173996" x="6110288" y="1200150"/>
          <p14:tracePt t="174094" x="6096000" y="1185863"/>
          <p14:tracePt t="174160" x="6081713" y="1185863"/>
          <p14:tracePt t="174297" x="6061075" y="1185863"/>
          <p14:tracePt t="174308" x="6046788" y="1200150"/>
          <p14:tracePt t="174322" x="6026150" y="1200150"/>
          <p14:tracePt t="174332" x="6011863" y="1200150"/>
          <p14:tracePt t="174645" x="5997575" y="1212850"/>
          <p14:tracePt t="174657" x="5962650" y="1212850"/>
          <p14:tracePt t="174667" x="5934075" y="1220788"/>
          <p14:tracePt t="174680" x="5911850" y="1249363"/>
          <p14:tracePt t="174696" x="5884863" y="1312863"/>
          <p14:tracePt t="174704" x="5848350" y="1368425"/>
          <p14:tracePt t="174717" x="5827713" y="1431925"/>
          <p14:tracePt t="174727" x="5784850" y="1466850"/>
          <p14:tracePt t="174738" x="5764213" y="1530350"/>
          <p14:tracePt t="174755" x="5749925" y="1544638"/>
          <p14:tracePt t="174762" x="5735638" y="1558925"/>
          <p14:tracePt t="174789" x="5735638" y="1544638"/>
          <p14:tracePt t="174804" x="5735638" y="1558925"/>
          <p14:tracePt t="174846" x="5735638" y="1530350"/>
          <p14:tracePt t="174860" x="5735638" y="1509713"/>
          <p14:tracePt t="174874" x="5735638" y="1446213"/>
          <p14:tracePt t="174883" x="5735638" y="1411288"/>
          <p14:tracePt t="174892" x="5749925" y="1382713"/>
          <p14:tracePt t="174909" x="5764213" y="1347788"/>
          <p14:tracePt t="174918" x="5764213" y="1312863"/>
          <p14:tracePt t="174930" x="5764213" y="1284288"/>
          <p14:tracePt t="174940" x="5764213" y="1263650"/>
          <p14:tracePt t="174950" x="5764213" y="1249363"/>
          <p14:tracePt t="174960" x="5764213" y="1235075"/>
          <p14:tracePt t="174983" x="5764213" y="1220788"/>
          <p14:tracePt t="175049" x="5799138" y="1235075"/>
          <p14:tracePt t="175062" x="5862638" y="1270000"/>
          <p14:tracePt t="175073" x="5884863" y="1312863"/>
          <p14:tracePt t="175082" x="5934075" y="1362075"/>
          <p14:tracePt t="175097" x="5997575" y="1431925"/>
          <p14:tracePt t="175114" x="6075363" y="1517650"/>
          <p14:tracePt t="175118" x="6130925" y="1581150"/>
          <p14:tracePt t="175133" x="6229350" y="1693863"/>
          <p14:tracePt t="175139" x="6307138" y="1757363"/>
          <p14:tracePt t="175155" x="6413500" y="1812925"/>
          <p14:tracePt t="175166" x="6477000" y="1841500"/>
          <p14:tracePt t="175180" x="6526213" y="1855788"/>
          <p14:tracePt t="175184" x="6540500" y="1855788"/>
          <p14:tracePt t="175204" x="6554788" y="1855788"/>
          <p14:tracePt t="175208" x="6554788" y="1862138"/>
          <p14:tracePt t="175244" x="6561138" y="1862138"/>
          <p14:tracePt t="175254" x="6561138" y="1876425"/>
          <p14:tracePt t="175308" x="6561138" y="1890713"/>
          <p14:tracePt t="175400" x="6554788" y="1905000"/>
          <p14:tracePt t="175414" x="6540500" y="1905000"/>
          <p14:tracePt t="175439" x="6526213" y="1911350"/>
          <p14:tracePt t="175444" x="6511925" y="1925638"/>
          <p14:tracePt t="175456" x="6505575" y="1939925"/>
          <p14:tracePt t="175466" x="6491288" y="1962150"/>
          <p14:tracePt t="175477" x="6477000" y="1974850"/>
          <p14:tracePt t="175490" x="6462713" y="2003425"/>
          <p14:tracePt t="175503" x="6462713" y="2025650"/>
          <p14:tracePt t="175513" x="6456363" y="2052638"/>
          <p14:tracePt t="175524" x="6442075" y="2074863"/>
          <p14:tracePt t="175535" x="6427788" y="2101850"/>
          <p14:tracePt t="175544" x="6413500" y="2124075"/>
          <p14:tracePt t="175559" x="6413500" y="2152650"/>
          <p14:tracePt t="175573" x="6413500" y="2187575"/>
          <p14:tracePt t="175583" x="6413500" y="2201863"/>
          <p14:tracePt t="175593" x="6413500" y="2208213"/>
          <p14:tracePt t="175714" x="6407150" y="2208213"/>
          <p14:tracePt t="175726" x="6378575" y="2201863"/>
          <p14:tracePt t="175737" x="6364288" y="2173288"/>
          <p14:tracePt t="175754" x="6356350" y="2159000"/>
          <p14:tracePt t="175762" x="6343650" y="2152650"/>
          <p14:tracePt t="175780" x="6329363" y="2124075"/>
          <p14:tracePt t="175781" x="6315075" y="2109788"/>
          <p14:tracePt t="175792" x="6292850" y="2089150"/>
          <p14:tracePt t="175806" x="6265863" y="2074863"/>
          <p14:tracePt t="175815" x="6229350" y="2052638"/>
          <p14:tracePt t="175830" x="6180138" y="2003425"/>
          <p14:tracePt t="175840" x="6145213" y="1989138"/>
          <p14:tracePt t="175851" x="6096000" y="1974850"/>
          <p14:tracePt t="175862" x="6096000" y="1962150"/>
          <p14:tracePt t="175961" x="6081713" y="1962150"/>
          <p14:tracePt t="175988" x="6096000" y="1974850"/>
          <p14:tracePt t="175998" x="6096000" y="1989138"/>
          <p14:tracePt t="176011" x="6096000" y="2003425"/>
          <p14:tracePt t="176038" x="6096000" y="2011363"/>
          <p14:tracePt t="176042" x="6096000" y="2038350"/>
          <p14:tracePt t="176052" x="6081713" y="2052638"/>
          <p14:tracePt t="176065" x="6075363" y="2074863"/>
          <p14:tracePt t="176076" x="6061075" y="2089150"/>
          <p14:tracePt t="176085" x="6046788" y="2101850"/>
          <p14:tracePt t="176151" x="6032500" y="2101850"/>
          <p14:tracePt t="176156" x="6026150" y="2101850"/>
          <p14:tracePt t="176165" x="5962650" y="2101850"/>
          <p14:tracePt t="176175" x="5926138" y="2101850"/>
          <p14:tracePt t="176185" x="5848350" y="2089150"/>
          <p14:tracePt t="176207" x="5827713" y="2089150"/>
          <p14:tracePt t="176212" x="5799138" y="2089150"/>
          <p14:tracePt t="176227" x="5784850" y="2089150"/>
          <p14:tracePt t="176300" x="5799138" y="2089150"/>
          <p14:tracePt t="176335" x="5799138" y="2101850"/>
          <p14:tracePt t="176356" x="5813425" y="2109788"/>
          <p14:tracePt t="176388" x="5827713" y="2124075"/>
          <p14:tracePt t="176511" x="5799138" y="2124075"/>
          <p14:tracePt t="176515" x="5764213" y="2138363"/>
          <p14:tracePt t="176525" x="5680075" y="2152650"/>
          <p14:tracePt t="176534" x="5637213" y="2159000"/>
          <p14:tracePt t="176547" x="5581650" y="2173288"/>
          <p14:tracePt t="176563" x="5530850" y="2187575"/>
          <p14:tracePt t="176570" x="5467350" y="2187575"/>
          <p14:tracePt t="176582" x="5418138" y="2208213"/>
          <p14:tracePt t="176592" x="5368925" y="2208213"/>
          <p14:tracePt t="176606" x="5354638" y="2222500"/>
          <p14:tracePt t="176616" x="5340350" y="2222500"/>
          <p14:tracePt t="176626" x="5334000" y="2222500"/>
          <p14:tracePt t="176751" x="5334000" y="2257425"/>
          <p14:tracePt t="176764" x="5334000" y="2271713"/>
          <p14:tracePt t="176774" x="5305425" y="2286000"/>
          <p14:tracePt t="176785" x="5284788" y="2335213"/>
          <p14:tracePt t="176797" x="5256213" y="2370138"/>
          <p14:tracePt t="176807" x="5221288" y="2433638"/>
          <p14:tracePt t="176818" x="5192713" y="2511425"/>
          <p14:tracePt t="176832" x="5143500" y="2609850"/>
          <p14:tracePt t="176843" x="5122863" y="2667000"/>
          <p14:tracePt t="176857" x="5086350" y="2744788"/>
          <p14:tracePt t="176862" x="5073650" y="2779713"/>
          <p14:tracePt t="176880" x="5045075" y="2808288"/>
          <p14:tracePt t="176885" x="5037138" y="2814638"/>
          <p14:tracePt t="176905" x="5022850" y="2828925"/>
          <p14:tracePt t="176921" x="5010150" y="2828925"/>
          <p14:tracePt t="176931" x="4987925" y="2843213"/>
          <p14:tracePt t="176942" x="4973638" y="2843213"/>
          <p14:tracePt t="176952" x="4946650" y="2857500"/>
          <p14:tracePt t="176964" x="4924425" y="2857500"/>
          <p14:tracePt t="176974" x="4910138" y="2863850"/>
          <p14:tracePt t="176985" x="4895850" y="2863850"/>
          <p14:tracePt t="177001" x="4889500" y="2863850"/>
          <p14:tracePt t="177010" x="4860925" y="2863850"/>
          <p14:tracePt t="177019" x="4840288" y="2863850"/>
          <p14:tracePt t="177031" x="4797425" y="2857500"/>
          <p14:tracePt t="177046" x="4748213" y="2828925"/>
          <p14:tracePt t="177056" x="4692650" y="2794000"/>
          <p14:tracePt t="177066" x="4614863" y="2744788"/>
          <p14:tracePt t="177077" x="4565650" y="2709863"/>
          <p14:tracePt t="177095" x="4514850" y="2667000"/>
          <p14:tracePt t="177100" x="4502150" y="2646363"/>
          <p14:tracePt t="177109" x="4502150" y="2632075"/>
          <p14:tracePt t="177125" x="4502150" y="2617788"/>
          <p14:tracePt t="177134" x="4502150" y="2609850"/>
          <p14:tracePt t="177148" x="4514850" y="2597150"/>
          <p14:tracePt t="177154" x="4543425" y="2597150"/>
          <p14:tracePt t="177167" x="4614863" y="2597150"/>
          <p14:tracePt t="177177" x="4664075" y="2597150"/>
          <p14:tracePt t="177191" x="4748213" y="2597150"/>
          <p14:tracePt t="177200" x="4811713" y="2609850"/>
          <p14:tracePt t="177212" x="4924425" y="2632075"/>
          <p14:tracePt t="177222" x="5037138" y="2646363"/>
          <p14:tracePt t="177234" x="5137150" y="2667000"/>
          <p14:tracePt t="177246" x="5291138" y="2681288"/>
          <p14:tracePt t="177259" x="5403850" y="2681288"/>
          <p14:tracePt t="177265" x="5553075" y="2681288"/>
          <p14:tracePt t="177279" x="5616575" y="2667000"/>
          <p14:tracePt t="177293" x="5680075" y="2660650"/>
          <p14:tracePt t="177304" x="5700713" y="2646363"/>
          <p14:tracePt t="177310" x="5729288" y="2632075"/>
          <p14:tracePt t="177325" x="5764213" y="2632075"/>
          <p14:tracePt t="177335" x="5784850" y="2617788"/>
          <p14:tracePt t="177346" x="5799138" y="2617788"/>
          <p14:tracePt t="177356" x="5799138" y="2609850"/>
          <p14:tracePt t="177414" x="5784850" y="2609850"/>
          <p14:tracePt t="177424" x="5784850" y="2617788"/>
          <p14:tracePt t="177436" x="5784850" y="2632075"/>
          <p14:tracePt t="177451" x="5784850" y="2667000"/>
          <p14:tracePt t="177460" x="5813425" y="2709863"/>
          <p14:tracePt t="177468" x="5848350" y="2765425"/>
          <p14:tracePt t="177488" x="5934075" y="2828925"/>
          <p14:tracePt t="177492" x="6081713" y="2927350"/>
          <p14:tracePt t="177507" x="6229350" y="2963863"/>
          <p14:tracePt t="177513" x="6378575" y="2978150"/>
          <p14:tracePt t="177527" x="6561138" y="2978150"/>
          <p14:tracePt t="177545" x="6710363" y="2990850"/>
          <p14:tracePt t="177562" x="6935788" y="2978150"/>
          <p14:tracePt t="177578" x="6999288" y="2978150"/>
          <p14:tracePt t="177582" x="7019925" y="2978150"/>
          <p14:tracePt t="177596" x="7048500" y="2978150"/>
          <p14:tracePt t="177608" x="7069138" y="2978150"/>
          <p14:tracePt t="177618" x="7083425" y="2963863"/>
          <p14:tracePt t="177631" x="7097713" y="2963863"/>
          <p14:tracePt t="177694" x="7132638" y="2990850"/>
          <p14:tracePt t="177707" x="7218363" y="3013075"/>
          <p14:tracePt t="177724" x="7296150" y="3041650"/>
          <p14:tracePt t="177729" x="7450138" y="3062288"/>
          <p14:tracePt t="177742" x="7599363" y="3105150"/>
          <p14:tracePt t="177752" x="7775575" y="3154363"/>
          <p14:tracePt t="177762" x="7874000" y="3160713"/>
          <p14:tracePt t="177772" x="7972425" y="3175000"/>
          <p14:tracePt t="177783" x="8121650" y="3175000"/>
          <p14:tracePt t="177794" x="8205788" y="3189288"/>
          <p14:tracePt t="177815" x="8269288" y="3189288"/>
          <p14:tracePt t="177818" x="8283575" y="3189288"/>
          <p14:tracePt t="177929" x="8283575" y="3175000"/>
          <p14:tracePt t="177943" x="8269288" y="3160713"/>
          <p14:tracePt t="177955" x="8269288" y="3154363"/>
          <p14:tracePt t="177987" x="8269288" y="3140075"/>
          <p14:tracePt t="178029" x="8255000" y="3140075"/>
          <p14:tracePt t="178056" x="8240713" y="3140075"/>
          <p14:tracePt t="178065" x="8191500" y="3154363"/>
          <p14:tracePt t="178077" x="8142288" y="3189288"/>
          <p14:tracePt t="178091" x="8070850" y="3252788"/>
          <p14:tracePt t="178102" x="8035925" y="3287713"/>
          <p14:tracePt t="178113" x="7994650" y="3336925"/>
          <p14:tracePt t="178127" x="7986713" y="3371850"/>
          <p14:tracePt t="178132" x="7972425" y="3400425"/>
          <p14:tracePt t="178142" x="7958138" y="3422650"/>
          <p14:tracePt t="178156" x="7943850" y="3435350"/>
          <p14:tracePt t="178166" x="7943850" y="3449638"/>
          <p14:tracePt t="178179" x="7937500" y="3449638"/>
          <p14:tracePt t="178233" x="7937500" y="3457575"/>
          <p14:tracePt t="178313" x="7923213" y="3457575"/>
          <p14:tracePt t="178323" x="7888288" y="3457575"/>
          <p14:tracePt t="178335" x="7845425" y="3449638"/>
          <p14:tracePt t="178351" x="7775575" y="3449638"/>
          <p14:tracePt t="178361" x="7726363" y="3449638"/>
          <p14:tracePt t="178379" x="7677150" y="3449638"/>
          <p14:tracePt t="178379" x="7640638" y="3449638"/>
          <p14:tracePt t="178393" x="7599363" y="3449638"/>
          <p14:tracePt t="178404" x="7577138" y="3435350"/>
          <p14:tracePt t="178429" x="7562850" y="3435350"/>
          <p14:tracePt t="178561" x="7550150" y="3422650"/>
          <p14:tracePt t="178582" x="7550150" y="3408363"/>
          <p14:tracePt t="178582" x="7542213" y="3386138"/>
          <p14:tracePt t="178596" x="7527925" y="3371850"/>
          <p14:tracePt t="178605" x="7499350" y="3359150"/>
          <p14:tracePt t="178640" x="7478713" y="3351213"/>
          <p14:tracePt t="178651" x="7464425" y="3336925"/>
          <p14:tracePt t="178718" x="7450138" y="3336925"/>
          <p14:tracePt t="178729" x="7415213" y="3322638"/>
          <p14:tracePt t="178740" x="7366000" y="3308350"/>
          <p14:tracePt t="178750" x="7302500" y="3273425"/>
          <p14:tracePt t="178762" x="7232650" y="3238500"/>
          <p14:tracePt t="178777" x="7181850" y="3209925"/>
          <p14:tracePt t="178786" x="7105650" y="3175000"/>
          <p14:tracePt t="178797" x="7054850" y="3154363"/>
          <p14:tracePt t="178813" x="6999288" y="3125788"/>
          <p14:tracePt t="178820" x="6921500" y="3105150"/>
          <p14:tracePt t="178834" x="6851650" y="3076575"/>
          <p14:tracePt t="178843" x="6788150" y="3041650"/>
          <p14:tracePt t="178854" x="6751638" y="3027363"/>
          <p14:tracePt t="178871" x="6710363" y="3013075"/>
          <p14:tracePt t="178880" x="6702425" y="3005138"/>
          <p14:tracePt t="178893" x="6653213" y="2978150"/>
          <p14:tracePt t="178897" x="6624638" y="2963863"/>
          <p14:tracePt t="178908" x="6561138" y="2927350"/>
          <p14:tracePt t="178921" x="6540500" y="2914650"/>
          <p14:tracePt t="178931" x="6505575" y="2914650"/>
          <p14:tracePt t="178950" x="6477000" y="2906713"/>
          <p14:tracePt t="178956" x="6456363" y="2906713"/>
          <p14:tracePt t="178965" x="6413500" y="2906713"/>
          <p14:tracePt t="178982" x="6364288" y="2892425"/>
          <p14:tracePt t="178991" x="6307138" y="2892425"/>
          <p14:tracePt t="179001" x="6257925" y="2878138"/>
          <p14:tracePt t="179012" x="6194425" y="2878138"/>
          <p14:tracePt t="179037" x="6046788" y="2878138"/>
          <p14:tracePt t="179049" x="5975350" y="2863850"/>
          <p14:tracePt t="179061" x="5926138" y="2863850"/>
          <p14:tracePt t="179071" x="5848350" y="2863850"/>
          <p14:tracePt t="179087" x="5813425" y="2863850"/>
          <p14:tracePt t="179087" x="5749925" y="2863850"/>
          <p14:tracePt t="179105" x="5715000" y="2863850"/>
          <p14:tracePt t="179114" x="5686425" y="2857500"/>
          <p14:tracePt t="179124" x="5637213" y="2843213"/>
          <p14:tracePt t="179135" x="5630863" y="2828925"/>
          <p14:tracePt t="179146" x="5630863" y="2814638"/>
          <p14:tracePt t="179156" x="5630863" y="2794000"/>
          <p14:tracePt t="179166" x="5630863" y="2765425"/>
          <p14:tracePt t="179181" x="5630863" y="2730500"/>
          <p14:tracePt t="179197" x="5588000" y="2681288"/>
          <p14:tracePt t="179201" x="5481638" y="2617788"/>
          <p14:tracePt t="179212" x="5270500" y="2519363"/>
          <p14:tracePt t="179229" x="4860925" y="2419350"/>
          <p14:tracePt t="179238" x="4600575" y="2335213"/>
          <p14:tracePt t="179249" x="4395788" y="2320925"/>
          <p14:tracePt t="179260" x="4352925" y="2320925"/>
          <p14:tracePt t="179574" x="4367213" y="2320925"/>
          <p14:tracePt t="179631" x="4395788" y="2314575"/>
          <p14:tracePt t="179631" x="4416425" y="2314575"/>
          <p14:tracePt t="179641" x="4367213" y="2335213"/>
          <p14:tracePt t="179654" x="4346575" y="2320925"/>
          <p14:tracePt t="179666" x="4332288" y="2314575"/>
          <p14:tracePt t="179677" x="4346575" y="2314575"/>
          <p14:tracePt t="179709" x="4346575" y="2300288"/>
          <p14:tracePt t="179719" x="4346575" y="2314575"/>
          <p14:tracePt t="179734" x="4346575" y="2320925"/>
          <p14:tracePt t="179813" x="4332288" y="2320925"/>
          <p14:tracePt t="180070" x="4346575" y="2320925"/>
          <p14:tracePt t="180138" x="4332288" y="2320925"/>
          <p14:tracePt t="180339" x="4318000" y="2320925"/>
          <p14:tracePt t="180352" x="4318000" y="2335213"/>
          <p14:tracePt t="180364" x="4318000" y="2349500"/>
          <p14:tracePt t="180374" x="4303713" y="2384425"/>
          <p14:tracePt t="180385" x="4297363" y="2413000"/>
          <p14:tracePt t="180400" x="4268788" y="2482850"/>
          <p14:tracePt t="180410" x="4268788" y="2533650"/>
          <p14:tracePt t="180421" x="4268788" y="2582863"/>
          <p14:tracePt t="180430" x="4254500" y="2667000"/>
          <p14:tracePt t="180442" x="4254500" y="2709863"/>
          <p14:tracePt t="180456" x="4254500" y="2794000"/>
          <p14:tracePt t="180464" x="4254500" y="2878138"/>
          <p14:tracePt t="180476" x="4254500" y="2990850"/>
          <p14:tracePt t="180486" x="4254500" y="3076575"/>
          <p14:tracePt t="180501" x="4268788" y="3160713"/>
          <p14:tracePt t="180505" x="4268788" y="3259138"/>
          <p14:tracePt t="180519" x="4268788" y="3351213"/>
          <p14:tracePt t="180532" x="4283075" y="3449638"/>
          <p14:tracePt t="180547" x="4283075" y="3506788"/>
          <p14:tracePt t="180551" x="4283075" y="3584575"/>
          <p14:tracePt t="180565" x="4283075" y="3619500"/>
          <p14:tracePt t="180575" x="4303713" y="3668713"/>
          <p14:tracePt t="180588" x="4303713" y="3697288"/>
          <p14:tracePt t="180598" x="4303713" y="3717925"/>
          <p14:tracePt t="180609" x="4303713" y="3752850"/>
          <p14:tracePt t="180628" x="4303713" y="3781425"/>
          <p14:tracePt t="180633" x="4303713" y="3816350"/>
          <p14:tracePt t="180643" x="4303713" y="3852863"/>
          <p14:tracePt t="180658" x="4303713" y="3902075"/>
          <p14:tracePt t="180668" x="4303713" y="3951288"/>
          <p14:tracePt t="180677" x="4303713" y="4014788"/>
          <p14:tracePt t="180693" x="4303713" y="4064000"/>
          <p14:tracePt t="180698" x="4303713" y="4098925"/>
          <p14:tracePt t="180712" x="4303713" y="4141788"/>
          <p14:tracePt t="180723" x="4303713" y="4176713"/>
          <p14:tracePt t="180735" x="4318000" y="4211638"/>
          <p14:tracePt t="180746" x="4318000" y="4260850"/>
          <p14:tracePt t="180767" x="4332288" y="4311650"/>
          <p14:tracePt t="180767" x="4346575" y="4387850"/>
          <p14:tracePt t="180781" x="4352925" y="4438650"/>
          <p14:tracePt t="180791" x="4367213" y="4537075"/>
          <p14:tracePt t="180801" x="4381500" y="4606925"/>
          <p14:tracePt t="180813" x="4395788" y="4705350"/>
          <p14:tracePt t="180824" x="4402138" y="4819650"/>
          <p14:tracePt t="180835" x="4402138" y="4946650"/>
          <p14:tracePt t="180846" x="4381500" y="5051425"/>
          <p14:tracePt t="180860" x="4381500" y="5143500"/>
          <p14:tracePt t="180874" x="4352925" y="5241925"/>
          <p14:tracePt t="180878" x="4332288" y="5299075"/>
          <p14:tracePt t="180894" x="4297363" y="5348288"/>
          <p14:tracePt t="180905" x="4268788" y="5376863"/>
          <p14:tracePt t="180914" x="4248150" y="5397500"/>
          <p14:tracePt t="180925" x="4233863" y="5411788"/>
          <p14:tracePt t="180938" x="4205288" y="5426075"/>
          <p14:tracePt t="180953" x="4197350" y="5426075"/>
          <p14:tracePt t="180958" x="4184650" y="5440363"/>
          <p14:tracePt t="180969" x="4170363" y="5440363"/>
          <p14:tracePt t="180982" x="4156075" y="5446713"/>
          <p14:tracePt t="180992" x="4121150" y="5446713"/>
          <p14:tracePt t="181006" x="4084638" y="5446713"/>
          <p14:tracePt t="181016" x="4035425" y="5446713"/>
          <p14:tracePt t="181027" x="4006850" y="5446713"/>
          <p14:tracePt t="181036" x="3986213" y="5446713"/>
          <p14:tracePt t="181047" x="3971925" y="5446713"/>
          <p14:tracePt t="181059" x="3957638" y="5446713"/>
          <p14:tracePt t="181073" x="3951288" y="5446713"/>
          <p14:tracePt t="181084" x="3937000" y="5461000"/>
          <p14:tracePt t="181093" x="3922713" y="5461000"/>
          <p14:tracePt t="181106" x="3908425" y="5461000"/>
          <p14:tracePt t="181117" x="3902075" y="5461000"/>
          <p14:tracePt t="181127" x="3887788" y="5475288"/>
          <p14:tracePt t="181141" x="3859213" y="5495925"/>
          <p14:tracePt t="181151" x="3852863" y="5510213"/>
          <p14:tracePt t="181163" x="3810000" y="5510213"/>
          <p14:tracePt t="181172" x="3789363" y="5524500"/>
          <p14:tracePt t="181184" x="3760788" y="5538788"/>
          <p14:tracePt t="181196" x="3740150" y="5538788"/>
          <p14:tracePt t="181207" x="3711575" y="5545138"/>
          <p14:tracePt t="181217" x="3703638" y="5559425"/>
          <p14:tracePt t="181227" x="3676650" y="5573713"/>
          <p14:tracePt t="181240" x="3654425" y="5588000"/>
          <p14:tracePt t="181251" x="3640138" y="5588000"/>
          <p14:tracePt t="181282" x="3625850" y="5588000"/>
          <p14:tracePt t="181307" x="3613150" y="5594350"/>
          <p14:tracePt t="181317" x="3605213" y="5594350"/>
          <p14:tracePt t="181329" x="3590925" y="5608638"/>
          <p14:tracePt t="181339" x="3562350" y="5637213"/>
          <p14:tracePt t="181351" x="3541713" y="5645150"/>
          <p14:tracePt t="181360" x="3506788" y="5645150"/>
          <p14:tracePt t="181387" x="3463925" y="5672138"/>
          <p14:tracePt t="181398" x="3443288" y="5686425"/>
          <p14:tracePt t="181409" x="3429000" y="5686425"/>
          <p14:tracePt t="181419" x="3429000" y="5694363"/>
          <p14:tracePt t="181439" x="3408363" y="5694363"/>
          <p14:tracePt t="181456" x="3408363" y="5708650"/>
          <p14:tracePt t="181461" x="3394075" y="5708650"/>
          <p14:tracePt t="181475" x="3379788" y="5708650"/>
          <p14:tracePt t="181484" x="3365500" y="5708650"/>
          <p14:tracePt t="181500" x="3359150" y="5735638"/>
          <p14:tracePt t="181519" x="3344863" y="5743575"/>
          <p14:tracePt t="181530" x="3330575" y="5772150"/>
          <p14:tracePt t="181541" x="3330575" y="5784850"/>
          <p14:tracePt t="181551" x="3316288" y="5784850"/>
          <p14:tracePt t="181566" x="3316288" y="5792788"/>
          <p14:tracePt t="181599" x="3316288" y="5807075"/>
          <p14:tracePt t="181689" x="3330575" y="5821363"/>
          <p14:tracePt t="181746" x="3344863" y="5821363"/>
          <p14:tracePt t="181756" x="3359150" y="5821363"/>
          <p14:tracePt t="181765" x="3365500" y="5835650"/>
          <p14:tracePt t="181793" x="3379788" y="5835650"/>
          <p14:tracePt t="181806" x="3394075" y="5835650"/>
          <p14:tracePt t="181829" x="3394075" y="5842000"/>
          <p14:tracePt t="181834" x="3408363" y="5842000"/>
          <p14:tracePt t="181846" x="3429000" y="5842000"/>
          <p14:tracePt t="181856" x="3429000" y="5856288"/>
          <p14:tracePt t="181871" x="3457575" y="5856288"/>
          <p14:tracePt t="181882" x="3463925" y="5856288"/>
          <p14:tracePt t="181904" x="3478213" y="5856288"/>
          <p14:tracePt t="181993" x="3492500" y="5856288"/>
          <p14:tracePt t="182014" x="3513138" y="5856288"/>
          <p14:tracePt t="182105" x="3527425" y="5856288"/>
          <p14:tracePt t="182114" x="3556000" y="5870575"/>
          <p14:tracePt t="182130" x="3562350" y="5870575"/>
          <p14:tracePt t="182140" x="3576638" y="5870575"/>
          <p14:tracePt t="182154" x="3590925" y="5870575"/>
          <p14:tracePt t="182184" x="3613150" y="5870575"/>
          <p14:tracePt t="182208" x="3625850" y="5870575"/>
          <p14:tracePt t="182218" x="3640138" y="5870575"/>
          <p14:tracePt t="182229" x="3654425" y="5870575"/>
          <p14:tracePt t="182244" x="3676650" y="5870575"/>
          <p14:tracePt t="182257" x="3689350" y="5870575"/>
          <p14:tracePt t="182262" x="3703638" y="5870575"/>
          <p14:tracePt t="182295" x="3725863" y="5870575"/>
          <p14:tracePt t="182306" x="3740150" y="5870575"/>
          <p14:tracePt t="182317" x="3752850" y="5870575"/>
          <p14:tracePt t="182331" x="3760788" y="5870575"/>
          <p14:tracePt t="182396" x="3775075" y="5884863"/>
          <p14:tracePt t="182409" x="3803650" y="5884863"/>
          <p14:tracePt t="182421" x="3838575" y="5884863"/>
          <p14:tracePt t="182431" x="3852863" y="5884863"/>
          <p14:tracePt t="182443" x="3873500" y="5891213"/>
          <p14:tracePt t="182533" x="3908425" y="5891213"/>
          <p14:tracePt t="182544" x="3937000" y="5891213"/>
          <p14:tracePt t="182554" x="3957638" y="5891213"/>
          <p14:tracePt t="182575" x="4006850" y="5891213"/>
          <p14:tracePt t="182588" x="4021138" y="5891213"/>
          <p14:tracePt t="182827" x="4021138" y="5884863"/>
          <p14:tracePt t="182959" x="4006850" y="5891213"/>
          <p14:tracePt t="182975" x="3902075" y="5940425"/>
          <p14:tracePt t="182984" x="3605213" y="5954713"/>
          <p14:tracePt t="182996" x="3379788" y="5940425"/>
          <p14:tracePt t="183010" x="3209925" y="5934075"/>
          <p14:tracePt t="183015" x="3146425" y="5905500"/>
          <p14:tracePt t="183475" x="3160713" y="5891213"/>
          <p14:tracePt t="183496" x="3209925" y="5884863"/>
          <p14:tracePt t="183500" x="3394075" y="5884863"/>
          <p14:tracePt t="183510" x="3492500" y="5870575"/>
          <p14:tracePt t="183523" x="3513138" y="5842000"/>
          <p14:tracePt t="183532" x="3527425" y="5842000"/>
          <p14:tracePt t="183567" x="3541713" y="5842000"/>
          <p14:tracePt t="183715" x="3556000" y="5842000"/>
          <p14:tracePt t="183727" x="3562350" y="5856288"/>
          <p14:tracePt t="183741" x="3590925" y="5856288"/>
          <p14:tracePt t="183751" x="3625850" y="5856288"/>
          <p14:tracePt t="183764" x="3640138" y="5856288"/>
          <p14:tracePt t="183769" x="3654425" y="5856288"/>
          <p14:tracePt t="183781" x="3662363" y="5870575"/>
          <p14:tracePt t="183793" x="3689350" y="5870575"/>
          <p14:tracePt t="183805" x="3711575" y="5870575"/>
          <p14:tracePt t="183815" x="3740150" y="5870575"/>
          <p14:tracePt t="183825" x="3775075" y="5884863"/>
          <p14:tracePt t="183836" x="3810000" y="5884863"/>
          <p14:tracePt t="183850" x="3852863" y="5884863"/>
          <p14:tracePt t="183862" x="3873500" y="5884863"/>
          <p14:tracePt t="183872" x="3922713" y="5884863"/>
          <p14:tracePt t="183883" x="3951288" y="5884863"/>
          <p14:tracePt t="183894" x="3986213" y="5884863"/>
          <p14:tracePt t="183909" x="4006850" y="5884863"/>
          <p14:tracePt t="183917" x="4035425" y="5870575"/>
          <p14:tracePt t="183929" x="4070350" y="5870575"/>
          <p14:tracePt t="183939" x="4098925" y="5870575"/>
          <p14:tracePt t="183948" x="4121150" y="5870575"/>
          <p14:tracePt t="183964" x="4148138" y="5870575"/>
          <p14:tracePt t="183973" x="4156075" y="5856288"/>
          <p14:tracePt t="183984" x="4184650" y="5856288"/>
          <p14:tracePt t="183997" x="4205288" y="5842000"/>
          <p14:tracePt t="184014" x="4233863" y="5842000"/>
          <p14:tracePt t="184018" x="4254500" y="5835650"/>
          <p14:tracePt t="184029" x="4297363" y="5821363"/>
          <p14:tracePt t="184038" x="4318000" y="5807075"/>
          <p14:tracePt t="184057" x="4332288" y="5807075"/>
          <p14:tracePt t="184061" x="4346575" y="5807075"/>
          <p14:tracePt t="184084" x="4352925" y="5807075"/>
          <p14:tracePt t="184324" x="4346575" y="5821363"/>
          <p14:tracePt t="184695" x="4332288" y="5821363"/>
          <p14:tracePt t="184740" x="4332288" y="5807075"/>
          <p14:tracePt t="184761" x="4332288" y="5821363"/>
          <p14:tracePt t="184777" x="4346575" y="5835650"/>
          <p14:tracePt t="184785" x="4346575" y="5821363"/>
          <p14:tracePt t="184853" x="4346575" y="5807075"/>
          <p14:tracePt t="184861" x="4346575" y="5792788"/>
          <p14:tracePt t="184873" x="4352925" y="5792788"/>
          <p14:tracePt t="184884" x="4381500" y="5784850"/>
          <p14:tracePt t="184897" x="4395788" y="5772150"/>
          <p14:tracePt t="184914" x="4416425" y="5757863"/>
          <p14:tracePt t="184920" x="4445000" y="5743575"/>
          <p14:tracePt t="184932" x="4465638" y="5735638"/>
          <p14:tracePt t="184943" x="4494213" y="5708650"/>
          <p14:tracePt t="184959" x="4502150" y="5708650"/>
          <p14:tracePt t="184976" x="4514850" y="5708650"/>
          <p14:tracePt t="185052" x="4529138" y="5708650"/>
          <p14:tracePt t="185067" x="4543425" y="5694363"/>
          <p14:tracePt t="185073" x="4551363" y="5694363"/>
          <p14:tracePt t="185088" x="4578350" y="5694363"/>
          <p14:tracePt t="185095" x="4600575" y="5694363"/>
          <p14:tracePt t="185107" x="4629150" y="5694363"/>
          <p14:tracePt t="185122" x="4641850" y="5694363"/>
          <p14:tracePt t="185290" x="4641850" y="5686425"/>
          <p14:tracePt t="185310" x="4592638" y="5645150"/>
          <p14:tracePt t="185327" x="4543425" y="5622925"/>
          <p14:tracePt t="185332" x="4494213" y="5559425"/>
          <p14:tracePt t="185343" x="4465638" y="5545138"/>
          <p14:tracePt t="185360" x="4479925" y="5510213"/>
          <p14:tracePt t="185367" x="4451350" y="5510213"/>
          <p14:tracePt t="185380" x="4283075" y="5411788"/>
          <p14:tracePt t="185764" x="4283075" y="5426075"/>
          <p14:tracePt t="185785" x="4303713" y="5426075"/>
          <p14:tracePt t="185796" x="4318000" y="5426075"/>
          <p14:tracePt t="185805" x="4352925" y="5411788"/>
          <p14:tracePt t="185816" x="4395788" y="5397500"/>
          <p14:tracePt t="185830" x="4465638" y="5397500"/>
          <p14:tracePt t="185840" x="4502150" y="5411788"/>
          <p14:tracePt t="185852" x="4514850" y="5411788"/>
          <p14:tracePt t="185885" x="4551363" y="5440363"/>
          <p14:tracePt t="186683" x="4543425" y="5440363"/>
          <p14:tracePt t="186696" x="4514850" y="5426075"/>
          <p14:tracePt t="186705" x="4465638" y="5411788"/>
          <p14:tracePt t="186716" x="4395788" y="5376863"/>
          <p14:tracePt t="186731" x="4332288" y="5362575"/>
          <p14:tracePt t="186746" x="4303713" y="5348288"/>
          <p14:tracePt t="186754" x="4248150" y="5340350"/>
          <p14:tracePt t="186766" x="4205288" y="5327650"/>
          <p14:tracePt t="186772" x="4156075" y="5299075"/>
          <p14:tracePt t="186783" x="4121150" y="5291138"/>
          <p14:tracePt t="186797" x="4070350" y="5276850"/>
          <p14:tracePt t="186808" x="4035425" y="5264150"/>
          <p14:tracePt t="186823" x="3957638" y="5249863"/>
          <p14:tracePt t="186829" x="3859213" y="5227638"/>
          <p14:tracePt t="186841" x="3803650" y="5227638"/>
          <p14:tracePt t="186855" x="3740150" y="5213350"/>
          <p14:tracePt t="186871" x="3703638" y="5213350"/>
          <p14:tracePt t="186876" x="3689350" y="5213350"/>
          <p14:tracePt t="186943" x="3689350" y="5227638"/>
          <p14:tracePt t="186955" x="3689350" y="5249863"/>
          <p14:tracePt t="186965" x="3662363" y="5291138"/>
          <p14:tracePt t="186975" x="3662363" y="5327650"/>
          <p14:tracePt t="186991" x="3662363" y="5362575"/>
          <p14:tracePt t="187000" x="3676650" y="5391150"/>
          <p14:tracePt t="187010" x="3703638" y="5446713"/>
          <p14:tracePt t="187024" x="3711575" y="5475288"/>
          <p14:tracePt t="187033" x="3725863" y="5495925"/>
          <p14:tracePt t="187046" x="3740150" y="5524500"/>
          <p14:tracePt t="187057" x="3760788" y="5559425"/>
          <p14:tracePt t="187071" x="3775075" y="5594350"/>
          <p14:tracePt t="187076" x="3803650" y="5622925"/>
          <p14:tracePt t="187090" x="3803650" y="5686425"/>
          <p14:tracePt t="187114" x="3810000" y="5735638"/>
          <p14:tracePt t="187124" x="3810000" y="5743575"/>
          <p14:tracePt t="187134" x="3803650" y="5757863"/>
          <p14:tracePt t="187168" x="3775075" y="5757863"/>
          <p14:tracePt t="187180" x="3725863" y="5757863"/>
          <p14:tracePt t="187190" x="3654425" y="5757863"/>
          <p14:tracePt t="187207" x="3605213" y="5757863"/>
          <p14:tracePt t="187212" x="3562350" y="5757863"/>
          <p14:tracePt t="187222" x="3556000" y="5757863"/>
          <p14:tracePt t="187258" x="3562350" y="5757863"/>
          <p14:tracePt t="187270" x="3562350" y="5772150"/>
          <p14:tracePt t="187281" x="3613150" y="5807075"/>
          <p14:tracePt t="187293" x="3676650" y="5856288"/>
          <p14:tracePt t="187302" x="3760788" y="5891213"/>
          <p14:tracePt t="187322" x="3908425" y="5940425"/>
          <p14:tracePt t="187326" x="4035425" y="5969000"/>
          <p14:tracePt t="187341" x="4148138" y="5983288"/>
          <p14:tracePt t="187346" x="4254500" y="5989638"/>
          <p14:tracePt t="187357" x="4332288" y="5989638"/>
          <p14:tracePt t="187372" x="4416425" y="5989638"/>
          <p14:tracePt t="187382" x="4445000" y="5983288"/>
          <p14:tracePt t="187391" x="4465638" y="5983288"/>
          <p14:tracePt t="187407" x="4494213" y="5983288"/>
          <p14:tracePt t="187416" x="4502150" y="5969000"/>
          <p14:tracePt t="187584" x="4494213" y="5969000"/>
          <p14:tracePt t="187744" x="4494213" y="5954713"/>
          <p14:tracePt t="187755" x="4479925" y="5954713"/>
          <p14:tracePt t="187767" x="4445000" y="5919788"/>
          <p14:tracePt t="187777" x="4367213" y="5891213"/>
          <p14:tracePt t="187786" x="4297363" y="5870575"/>
          <p14:tracePt t="187796" x="4268788" y="5856288"/>
          <p14:tracePt t="187809" x="4248150" y="5835650"/>
          <p14:tracePt t="187824" x="4205288" y="5835650"/>
          <p14:tracePt t="187829" x="4184650" y="5821363"/>
          <p14:tracePt t="187843" x="4170363" y="5821363"/>
          <p14:tracePt t="187854" x="4156075" y="5807075"/>
          <p14:tracePt t="187869" x="4148138" y="5792788"/>
          <p14:tracePt t="187880" x="4121150" y="5784850"/>
          <p14:tracePt t="187891" x="4098925" y="5772150"/>
          <p14:tracePt t="187900" x="4070350" y="5743575"/>
          <p14:tracePt t="187912" x="4049713" y="5735638"/>
          <p14:tracePt t="187922" x="4021138" y="5721350"/>
          <p14:tracePt t="187931" x="3986213" y="5708650"/>
          <p14:tracePt t="187943" x="3957638" y="5686425"/>
          <p14:tracePt t="187959" x="3937000" y="5672138"/>
          <p14:tracePt t="187988" x="3922713" y="5672138"/>
          <p14:tracePt t="188014" x="3922713" y="5657850"/>
          <p14:tracePt t="188024" x="3902075" y="5645150"/>
          <p14:tracePt t="188034" x="3887788" y="5608638"/>
          <p14:tracePt t="188049" x="3873500" y="5573713"/>
          <p14:tracePt t="188058" x="3852863" y="5475288"/>
          <p14:tracePt t="188066" x="3810000" y="5362575"/>
          <p14:tracePt t="188077" x="3775075" y="5264150"/>
          <p14:tracePt t="188090" x="3752850" y="5149850"/>
          <p14:tracePt t="188101" x="3752850" y="5094288"/>
          <p14:tracePt t="188115" x="3775075" y="5030788"/>
          <p14:tracePt t="188126" x="3824288" y="4981575"/>
          <p14:tracePt t="188140" x="3873500" y="4918075"/>
          <p14:tracePt t="188145" x="3951288" y="4868863"/>
          <p14:tracePt t="188155" x="4000500" y="4832350"/>
          <p14:tracePt t="188171" x="4035425" y="4797425"/>
          <p14:tracePt t="188182" x="4084638" y="4783138"/>
          <p14:tracePt t="188193" x="4170363" y="4748213"/>
          <p14:tracePt t="188209" x="4205288" y="4719638"/>
          <p14:tracePt t="188214" x="4268788" y="4699000"/>
          <p14:tracePt t="188227" x="4352925" y="4670425"/>
          <p14:tracePt t="188235" x="4416425" y="4635500"/>
          <p14:tracePt t="188246" x="4514850" y="4600575"/>
          <p14:tracePt t="188263" x="4641850" y="4537075"/>
          <p14:tracePt t="188271" x="4791075" y="4473575"/>
          <p14:tracePt t="188283" x="4895850" y="4438650"/>
          <p14:tracePt t="188292" x="5059363" y="4338638"/>
          <p14:tracePt t="188305" x="5157788" y="4275138"/>
          <p14:tracePt t="188316" x="5241925" y="4197350"/>
          <p14:tracePt t="188326" x="5340350" y="4113213"/>
          <p14:tracePt t="188338" x="5418138" y="4014788"/>
          <p14:tracePt t="188349" x="5467350" y="3943350"/>
          <p14:tracePt t="188359" x="5503863" y="3879850"/>
          <p14:tracePt t="188371" x="5553075" y="3767138"/>
          <p14:tracePt t="188386" x="5588000" y="3668713"/>
          <p14:tracePt t="188392" x="5630863" y="3584575"/>
          <p14:tracePt t="188406" x="5651500" y="3422650"/>
          <p14:tracePt t="188415" x="5680075" y="3259138"/>
          <p14:tracePt t="188426" x="5686425" y="3090863"/>
          <p14:tracePt t="188438" x="5700713" y="2927350"/>
          <p14:tracePt t="188452" x="5686425" y="2779713"/>
          <p14:tracePt t="188463" x="5651500" y="2667000"/>
          <p14:tracePt t="188473" x="5588000" y="2519363"/>
          <p14:tracePt t="188483" x="5503863" y="2384425"/>
          <p14:tracePt t="188498" x="5432425" y="2286000"/>
          <p14:tracePt t="188507" x="5354638" y="2201863"/>
          <p14:tracePt t="188520" x="5319713" y="2152650"/>
          <p14:tracePt t="188530" x="5270500" y="2109788"/>
          <p14:tracePt t="188542" x="5241925" y="2101850"/>
          <p14:tracePt t="188554" x="5221288" y="2089150"/>
          <p14:tracePt t="188563" x="5207000" y="2074863"/>
          <p14:tracePt t="188575" x="5192713" y="2060575"/>
          <p14:tracePt t="188665" x="5186363" y="2060575"/>
          <p14:tracePt t="188700" x="5192713" y="2060575"/>
          <p14:tracePt t="188784" x="5186363" y="2060575"/>
          <p14:tracePt t="188932" x="5186363" y="2025650"/>
          <p14:tracePt t="188932" x="5186363" y="1974850"/>
          <p14:tracePt t="188951" x="5192713" y="1905000"/>
          <p14:tracePt t="188956" x="5207000" y="1855788"/>
          <p14:tracePt t="188972" x="5207000" y="1792288"/>
          <p14:tracePt t="188977" x="5235575" y="1743075"/>
          <p14:tracePt t="189010" x="5241925" y="1679575"/>
          <p14:tracePt t="189013" x="5256213" y="1630363"/>
          <p14:tracePt t="189025" x="5284788" y="1544638"/>
          <p14:tracePt t="189057" x="5284788" y="1509713"/>
          <p14:tracePt t="189069" x="5284788" y="1481138"/>
          <p14:tracePt t="189134" x="5291138" y="1495425"/>
          <p14:tracePt t="189148" x="5305425" y="1495425"/>
          <p14:tracePt t="189158" x="5334000" y="1509713"/>
          <p14:tracePt t="189173" x="5334000" y="1530350"/>
          <p14:tracePt t="189185" x="5354638" y="1544638"/>
          <p14:tracePt t="189194" x="5354638" y="1566863"/>
          <p14:tracePt t="189204" x="5368925" y="1608138"/>
          <p14:tracePt t="189221" x="5383213" y="1644650"/>
          <p14:tracePt t="189229" x="5403850" y="1708150"/>
          <p14:tracePt t="189242" x="5432425" y="1757363"/>
          <p14:tracePt t="189251" x="5481638" y="1827213"/>
          <p14:tracePt t="189262" x="5538788" y="1905000"/>
          <p14:tracePt t="189273" x="5588000" y="1974850"/>
          <p14:tracePt t="189282" x="5637213" y="2038350"/>
          <p14:tracePt t="189294" x="5715000" y="2101850"/>
          <p14:tracePt t="189310" x="5784850" y="2173288"/>
          <p14:tracePt t="189314" x="5862638" y="2222500"/>
          <p14:tracePt t="189329" x="5948363" y="2286000"/>
          <p14:tracePt t="189340" x="5975350" y="2320925"/>
          <p14:tracePt t="189350" x="6011863" y="2335213"/>
          <p14:tracePt t="189363" x="6026150" y="2370138"/>
          <p14:tracePt t="189377" x="6032500" y="2384425"/>
          <p14:tracePt t="189382" x="6046788" y="2413000"/>
          <p14:tracePt t="189392" x="6046788" y="2419350"/>
          <p14:tracePt t="189415" x="6046788" y="2433638"/>
          <p14:tracePt t="189496" x="6032500" y="2419350"/>
          <p14:tracePt t="189507" x="6026150" y="2398713"/>
          <p14:tracePt t="189518" x="5983288" y="2384425"/>
          <p14:tracePt t="189530" x="5911850" y="2335213"/>
          <p14:tracePt t="189546" x="5778500" y="2271713"/>
          <p14:tracePt t="189554" x="5651500" y="2201863"/>
          <p14:tracePt t="189567" x="5489575" y="2138363"/>
          <p14:tracePt t="189572" x="5340350" y="2074863"/>
          <p14:tracePt t="189587" x="5137150" y="2011363"/>
          <p14:tracePt t="189597" x="5022850" y="1974850"/>
          <p14:tracePt t="189610" x="4889500" y="1925638"/>
          <p14:tracePt t="189622" x="4762500" y="1876425"/>
          <p14:tracePt t="189639" x="4699000" y="1855788"/>
          <p14:tracePt t="189643" x="4664075" y="1841500"/>
          <p14:tracePt t="189652" x="4649788" y="1841500"/>
          <p14:tracePt t="189745" x="4664075" y="1841500"/>
          <p14:tracePt t="189757" x="4664075" y="1827213"/>
          <p14:tracePt t="189766" x="4678363" y="1827213"/>
          <p14:tracePt t="189786" x="4713288" y="1827213"/>
          <p14:tracePt t="189791" x="4741863" y="1806575"/>
          <p14:tracePt t="189801" x="4776788" y="1763713"/>
          <p14:tracePt t="189812" x="4811713" y="1743075"/>
          <p14:tracePt t="189822" x="4860925" y="1714500"/>
          <p14:tracePt t="189834" x="4910138" y="1708150"/>
          <p14:tracePt t="189846" x="4959350" y="1679575"/>
          <p14:tracePt t="189870" x="5037138" y="1657350"/>
          <p14:tracePt t="189871" x="5086350" y="1616075"/>
          <p14:tracePt t="189881" x="5221288" y="1581150"/>
          <p14:tracePt t="189892" x="5354638" y="1558925"/>
          <p14:tracePt t="189904" x="5553075" y="1530350"/>
          <p14:tracePt t="189929" x="5962650" y="1495425"/>
          <p14:tracePt t="189934" x="6116638" y="1466850"/>
          <p14:tracePt t="189951" x="6265863" y="1460500"/>
          <p14:tracePt t="189962" x="6378575" y="1446213"/>
          <p14:tracePt t="189971" x="6456363" y="1446213"/>
          <p14:tracePt t="189981" x="6505575" y="1446213"/>
          <p14:tracePt t="189991" x="6526213" y="1446213"/>
          <p14:tracePt t="190006" x="6540500" y="1446213"/>
          <p14:tracePt t="190016" x="6561138" y="1446213"/>
          <p14:tracePt t="190027" x="6589713" y="1446213"/>
          <p14:tracePt t="190040" x="6661150" y="1446213"/>
          <p14:tracePt t="190050" x="6710363" y="1446213"/>
          <p14:tracePt t="190060" x="6800850" y="1446213"/>
          <p14:tracePt t="190074" x="6886575" y="1446213"/>
          <p14:tracePt t="190089" x="6985000" y="1446213"/>
          <p14:tracePt t="190093" x="7083425" y="1431925"/>
          <p14:tracePt t="190117" x="7245350" y="1417638"/>
          <p14:tracePt t="190127" x="7296150" y="1417638"/>
          <p14:tracePt t="190139" x="7351713" y="1411288"/>
          <p14:tracePt t="190150" x="7380288" y="1411288"/>
          <p14:tracePt t="190162" x="7400925" y="1397000"/>
          <p14:tracePt t="190172" x="7415213" y="1382713"/>
          <p14:tracePt t="190183" x="7429500" y="1362075"/>
          <p14:tracePt t="190194" x="7443788" y="1333500"/>
          <p14:tracePt t="190220" x="7450138" y="1212850"/>
          <p14:tracePt t="190233" x="7450138" y="1149350"/>
          <p14:tracePt t="190237" x="7415213" y="1065213"/>
          <p14:tracePt t="190252" x="7366000" y="973138"/>
          <p14:tracePt t="190263" x="7245350" y="874713"/>
          <p14:tracePt t="190273" x="7132638" y="825500"/>
          <p14:tracePt t="190289" x="6970713" y="776288"/>
          <p14:tracePt t="190295" x="6759575" y="727075"/>
          <p14:tracePt t="190307" x="6604000" y="692150"/>
          <p14:tracePt t="190318" x="6456363" y="692150"/>
          <p14:tracePt t="190329" x="6378575" y="692150"/>
          <p14:tracePt t="190354" x="6243638" y="704850"/>
          <p14:tracePt t="190369" x="6208713" y="727075"/>
          <p14:tracePt t="190374" x="6165850" y="755650"/>
          <p14:tracePt t="190388" x="6145213" y="776288"/>
          <p14:tracePt t="190398" x="6110288" y="825500"/>
          <p14:tracePt t="190409" x="6096000" y="839788"/>
          <p14:tracePt t="190421" x="6061075" y="903288"/>
          <p14:tracePt t="190446" x="6011863" y="987425"/>
          <p14:tracePt t="190461" x="5997575" y="1022350"/>
          <p14:tracePt t="190462" x="5983288" y="1050925"/>
          <p14:tracePt t="190473" x="5948363" y="1100138"/>
          <p14:tracePt t="190488" x="5934075" y="1136650"/>
          <p14:tracePt t="190499" x="5876925" y="1212850"/>
          <p14:tracePt t="190514" x="5827713" y="1235075"/>
          <p14:tracePt t="190518" x="5749925" y="1284288"/>
          <p14:tracePt t="190532" x="5637213" y="1333500"/>
          <p14:tracePt t="190541" x="5553075" y="1347788"/>
          <p14:tracePt t="190552" x="5440363" y="1362075"/>
          <p14:tracePt t="190579" x="5256213" y="1347788"/>
          <p14:tracePt t="190592" x="5186363" y="1312863"/>
          <p14:tracePt t="190596" x="5045075" y="1220788"/>
          <p14:tracePt t="190611" x="4946650" y="1171575"/>
          <p14:tracePt t="190622" x="4826000" y="1100138"/>
          <p14:tracePt t="190631" x="4713288" y="1022350"/>
          <p14:tracePt t="190646" x="4678363" y="987425"/>
          <p14:tracePt t="190656" x="4649788" y="966788"/>
          <p14:tracePt t="190666" x="4649788" y="952500"/>
          <p14:tracePt t="190676" x="4649788" y="938213"/>
          <p14:tracePt t="190712" x="4678363" y="952500"/>
          <p14:tracePt t="190726" x="4699000" y="952500"/>
          <p14:tracePt t="190735" x="4748213" y="987425"/>
          <p14:tracePt t="190746" x="4791075" y="1001713"/>
          <p14:tracePt t="190760" x="4826000" y="1036638"/>
          <p14:tracePt t="190774" x="4959350" y="1171575"/>
          <p14:tracePt t="190778" x="5037138" y="1298575"/>
          <p14:tracePt t="190793" x="5235575" y="1460500"/>
          <p14:tracePt t="190802" x="5391150" y="1581150"/>
          <p14:tracePt t="190812" x="5602288" y="1693863"/>
          <p14:tracePt t="190829" x="5764213" y="1743075"/>
          <p14:tracePt t="190839" x="5926138" y="1778000"/>
          <p14:tracePt t="190848" x="6046788" y="1806575"/>
          <p14:tracePt t="190862" x="6180138" y="1806575"/>
          <p14:tracePt t="190875" x="6280150" y="1806575"/>
          <p14:tracePt t="190880" x="6315075" y="1806575"/>
          <p14:tracePt t="190894" x="6329363" y="1806575"/>
          <p14:tracePt t="190906" x="6343650" y="1792288"/>
          <p14:tracePt t="190916" x="6364288" y="1763713"/>
          <p14:tracePt t="190927" x="6392863" y="1728788"/>
          <p14:tracePt t="190941" x="6427788" y="1693863"/>
          <p14:tracePt t="190951" x="6477000" y="1616075"/>
          <p14:tracePt t="190971" x="6604000" y="1495425"/>
          <p14:tracePt t="190982" x="6638925" y="1446213"/>
          <p14:tracePt t="190992" x="6653213" y="1411288"/>
          <p14:tracePt t="191004" x="6653213" y="1382713"/>
          <p14:tracePt t="191014" x="6653213" y="1368425"/>
          <p14:tracePt t="191024" x="6624638" y="1362075"/>
          <p14:tracePt t="191038" x="6610350" y="1362075"/>
          <p14:tracePt t="191054" x="6575425" y="1362075"/>
          <p14:tracePt t="191062" x="6561138" y="1362075"/>
          <p14:tracePt t="191082" x="6554788" y="1362075"/>
          <p14:tracePt t="191092" x="6540500" y="1362075"/>
          <p14:tracePt t="191107" x="6526213" y="1368425"/>
          <p14:tracePt t="191116" x="6526213" y="1382713"/>
          <p14:tracePt t="191127" x="6526213" y="1411288"/>
          <p14:tracePt t="191140" x="6526213" y="1431925"/>
          <p14:tracePt t="191150" x="6526213" y="1460500"/>
          <p14:tracePt t="191162" x="6526213" y="1481138"/>
          <p14:tracePt t="191172" x="6526213" y="1517650"/>
          <p14:tracePt t="191184" x="6554788" y="1544638"/>
          <p14:tracePt t="191196" x="6589713" y="1581150"/>
          <p14:tracePt t="191205" x="6653213" y="1644650"/>
          <p14:tracePt t="191215" x="6688138" y="1665288"/>
          <p14:tracePt t="191230" x="6724650" y="1728788"/>
          <p14:tracePt t="191240" x="6773863" y="1757363"/>
          <p14:tracePt t="191250" x="6858000" y="1763713"/>
          <p14:tracePt t="191262" x="6921500" y="1778000"/>
          <p14:tracePt t="191280" x="6985000" y="1763713"/>
          <p14:tracePt t="191285" x="7069138" y="1757363"/>
          <p14:tracePt t="191299" x="7146925" y="1728788"/>
          <p14:tracePt t="191310" x="7245350" y="1708150"/>
          <p14:tracePt t="191321" x="7345363" y="1693863"/>
          <p14:tracePt t="191332" x="7464425" y="1644650"/>
          <p14:tracePt t="191342" x="7542213" y="1630363"/>
          <p14:tracePt t="191356" x="7626350" y="1616075"/>
          <p14:tracePt t="191372" x="7689850" y="1616075"/>
          <p14:tracePt t="191376" x="7740650" y="1630363"/>
          <p14:tracePt t="191387" x="7796213" y="1644650"/>
          <p14:tracePt t="191398" x="7839075" y="1657350"/>
          <p14:tracePt t="191409" x="7908925" y="1665288"/>
          <p14:tracePt t="191424" x="7958138" y="1679575"/>
          <p14:tracePt t="191435" x="8021638" y="1714500"/>
          <p14:tracePt t="191444" x="8058150" y="1757363"/>
          <p14:tracePt t="191464" x="8093075" y="1792288"/>
          <p14:tracePt t="191465" x="8134350" y="1827213"/>
          <p14:tracePt t="191474" x="8156575" y="1862138"/>
          <p14:tracePt t="191489" x="8185150" y="1905000"/>
          <p14:tracePt t="191499" x="8205788" y="1925638"/>
          <p14:tracePt t="191509" x="8234363" y="1962150"/>
          <p14:tracePt t="191521" x="8240713" y="1974850"/>
          <p14:tracePt t="191531" x="8255000" y="2011363"/>
          <p14:tracePt t="191542" x="8255000" y="2025650"/>
          <p14:tracePt t="191556" x="8269288" y="2038350"/>
          <p14:tracePt t="191565" x="8269288" y="2052638"/>
          <p14:tracePt t="191588" x="8269288" y="2060575"/>
          <p14:tracePt t="191613" x="8255000" y="2060575"/>
          <p14:tracePt t="191623" x="8240713" y="2060575"/>
          <p14:tracePt t="191633" x="8220075" y="2060575"/>
          <p14:tracePt t="191650" x="8156575" y="2074863"/>
          <p14:tracePt t="191655" x="8093075" y="2089150"/>
          <p14:tracePt t="191665" x="8007350" y="2089150"/>
          <p14:tracePt t="191681" x="7958138" y="2089150"/>
          <p14:tracePt t="191691" x="7923213" y="2101850"/>
          <p14:tracePt t="191702" x="7894638" y="2101850"/>
          <p14:tracePt t="191711" x="7888288" y="2101850"/>
          <p14:tracePt t="191723" x="7874000" y="2101850"/>
          <p14:tracePt t="191755" x="7859713" y="2101850"/>
          <p14:tracePt t="191769" x="7845425" y="2101850"/>
          <p14:tracePt t="191781" x="7824788" y="2101850"/>
          <p14:tracePt t="191792" x="7775575" y="2101850"/>
          <p14:tracePt t="191801" x="7712075" y="2101850"/>
          <p14:tracePt t="191829" x="7550150" y="2101850"/>
          <p14:tracePt t="191839" x="7493000" y="2101850"/>
          <p14:tracePt t="191845" x="7429500" y="2101850"/>
          <p14:tracePt t="191860" x="7400925" y="2101850"/>
          <p14:tracePt t="191883" x="7394575" y="2101850"/>
          <p14:tracePt t="191955" x="7351713" y="2038350"/>
          <p14:tracePt t="191967" x="7331075" y="2003425"/>
          <p14:tracePt t="191976" x="7245350" y="1925638"/>
          <p14:tracePt t="191988" x="7196138" y="1862138"/>
          <p14:tracePt t="191994" x="7132638" y="1792288"/>
          <p14:tracePt t="192007" x="7054850" y="1708150"/>
          <p14:tracePt t="192018" x="7019925" y="1644650"/>
          <p14:tracePt t="192030" x="7019925" y="1593850"/>
          <p14:tracePt t="192040" x="7019925" y="1566863"/>
          <p14:tracePt t="192051" x="7048500" y="1544638"/>
          <p14:tracePt t="192063" x="7054850" y="1530350"/>
          <p14:tracePt t="192079" x="7069138" y="1517650"/>
          <p14:tracePt t="192084" x="7097713" y="1509713"/>
          <p14:tracePt t="192096" x="7097713" y="1495425"/>
          <p14:tracePt t="192109" x="7105650" y="1495425"/>
          <p14:tracePt t="192218" x="7105650" y="1481138"/>
          <p14:tracePt t="192240" x="7083425" y="1495425"/>
          <p14:tracePt t="192255" x="7048500" y="1509713"/>
          <p14:tracePt t="192266" x="6985000" y="1517650"/>
          <p14:tracePt t="192276" x="6950075" y="1544638"/>
          <p14:tracePt t="192285" x="6921500" y="1581150"/>
          <p14:tracePt t="192296" x="6907213" y="1630363"/>
          <p14:tracePt t="192311" x="6851650" y="1679575"/>
          <p14:tracePt t="192324" x="6759575" y="1757363"/>
          <p14:tracePt t="192329" x="6702425" y="1806575"/>
          <p14:tracePt t="192343" x="6610350" y="1890713"/>
          <p14:tracePt t="192352" x="6561138" y="1925638"/>
          <p14:tracePt t="192369" x="6511925" y="1989138"/>
          <p14:tracePt t="192380" x="6456363" y="2025650"/>
          <p14:tracePt t="192390" x="6442075" y="2052638"/>
          <p14:tracePt t="192399" x="6407150" y="2124075"/>
          <p14:tracePt t="192411" x="6392863" y="2138363"/>
          <p14:tracePt t="192424" x="6392863" y="2173288"/>
          <p14:tracePt t="192433" x="6392863" y="2201863"/>
          <p14:tracePt t="192443" x="6392863" y="2236788"/>
          <p14:tracePt t="192457" x="6392863" y="2257425"/>
          <p14:tracePt t="192466" x="6392863" y="2300288"/>
          <p14:tracePt t="192480" x="6392863" y="2320925"/>
          <p14:tracePt t="192489" x="6427788" y="2363788"/>
          <p14:tracePt t="192500" x="6442075" y="2384425"/>
          <p14:tracePt t="192512" x="6462713" y="2419350"/>
          <p14:tracePt t="192522" x="6511925" y="2419350"/>
          <p14:tracePt t="192555" x="6540500" y="2433638"/>
          <p14:tracePt t="192555" x="6575425" y="2433638"/>
          <p14:tracePt t="192567" x="6610350" y="2447925"/>
          <p14:tracePt t="192579" x="6624638" y="2447925"/>
          <p14:tracePt t="192593" x="6653213" y="2447925"/>
          <p14:tracePt t="192605" x="6688138" y="2447925"/>
          <p14:tracePt t="192610" x="6710363" y="2447925"/>
          <p14:tracePt t="192623" x="6759575" y="2447925"/>
          <p14:tracePt t="192636" x="6823075" y="2462213"/>
          <p14:tracePt t="192645" x="6886575" y="2470150"/>
          <p14:tracePt t="192656" x="7005638" y="2519363"/>
          <p14:tracePt t="192666" x="7083425" y="2560638"/>
          <p14:tracePt t="192680" x="7181850" y="2609850"/>
          <p14:tracePt t="192693" x="7232650" y="2646363"/>
          <p14:tracePt t="192702" x="7296150" y="2695575"/>
          <p14:tracePt t="192713" x="7331075" y="2730500"/>
          <p14:tracePt t="192737" x="7380288" y="2814638"/>
          <p14:tracePt t="192749" x="7400925" y="2892425"/>
          <p14:tracePt t="192759" x="7464425" y="3013075"/>
          <p14:tracePt t="192770" x="7499350" y="3111500"/>
          <p14:tracePt t="192788" x="7577138" y="3273425"/>
          <p14:tracePt t="192795" x="7613650" y="3351213"/>
          <p14:tracePt t="192809" x="7662863" y="3408363"/>
          <p14:tracePt t="192814" x="7726363" y="3498850"/>
          <p14:tracePt t="192824" x="7789863" y="3549650"/>
          <p14:tracePt t="192839" x="7888288" y="3605213"/>
          <p14:tracePt t="192849" x="7972425" y="3633788"/>
          <p14:tracePt t="192860" x="8107363" y="3668713"/>
          <p14:tracePt t="192882" x="8283575" y="3703638"/>
          <p14:tracePt t="192891" x="8339138" y="3732213"/>
          <p14:tracePt t="192904" x="8382000" y="3732213"/>
          <p14:tracePt t="192917" x="8367713" y="3732213"/>
          <p14:tracePt t="192927" x="8289925" y="3732213"/>
          <p14:tracePt t="193347" x="8289925" y="3717925"/>
          <p14:tracePt t="193354" x="8304213" y="3697288"/>
          <p14:tracePt t="193371" x="8289925" y="3683000"/>
          <p14:tracePt t="193383" x="8283575" y="3683000"/>
          <p14:tracePt t="193388" x="8269288" y="3697288"/>
          <p14:tracePt t="193421" x="8255000" y="3668713"/>
          <p14:tracePt t="193436" x="8240713" y="3648075"/>
          <p14:tracePt t="193450" x="8191500" y="3648075"/>
          <p14:tracePt t="193454" x="8156575" y="3648075"/>
          <p14:tracePt t="193870" x="8156575" y="3633788"/>
          <p14:tracePt t="193927" x="8142288" y="3633788"/>
          <p14:tracePt t="193941" x="8134350" y="3619500"/>
          <p14:tracePt t="193956" x="8121650" y="3619500"/>
          <p14:tracePt t="193969" x="8121650" y="3605213"/>
          <p14:tracePt t="194018" x="8121650" y="3619500"/>
          <p14:tracePt t="194076" x="8121650" y="3605213"/>
          <p14:tracePt t="194776" x="8093075" y="3598863"/>
          <p14:tracePt t="194781" x="8058150" y="3584575"/>
          <p14:tracePt t="194796" x="8035925" y="3570288"/>
          <p14:tracePt t="194808" x="8007350" y="3570288"/>
          <p14:tracePt t="194831" x="7994650" y="3570288"/>
          <p14:tracePt t="194853" x="7994650" y="3556000"/>
          <p14:tracePt t="194863" x="7986713" y="3556000"/>
          <p14:tracePt t="194874" x="7972425" y="3556000"/>
          <p14:tracePt t="194884" x="7943850" y="3556000"/>
          <p14:tracePt t="194897" x="7943850" y="3549650"/>
          <p14:tracePt t="194909" x="7923213" y="3549650"/>
          <p14:tracePt t="194920" x="7894638" y="3535363"/>
          <p14:tracePt t="194930" x="7874000" y="3521075"/>
          <p14:tracePt t="194942" x="7839075" y="3521075"/>
          <p14:tracePt t="194957" x="7796213" y="3506788"/>
          <p14:tracePt t="194962" x="7747000" y="3506788"/>
          <p14:tracePt t="194977" x="7662863" y="3498850"/>
          <p14:tracePt t="194986" x="7577138" y="3486150"/>
          <p14:tracePt t="194997" x="7450138" y="3471863"/>
          <p14:tracePt t="195013" x="7366000" y="3471863"/>
          <p14:tracePt t="195021" x="7253288" y="3471863"/>
          <p14:tracePt t="195033" x="7196138" y="3486150"/>
          <p14:tracePt t="195048" x="7132638" y="3486150"/>
          <p14:tracePt t="195053" x="7083425" y="3486150"/>
          <p14:tracePt t="195067" x="7034213" y="3498850"/>
          <p14:tracePt t="195076" x="7005638" y="3498850"/>
          <p14:tracePt t="195098" x="6999288" y="3498850"/>
          <p14:tracePt t="195188" x="6985000" y="3498850"/>
          <p14:tracePt t="195201" x="6950075" y="3471863"/>
          <p14:tracePt t="195214" x="6907213" y="3457575"/>
          <p14:tracePt t="195223" x="6886575" y="3449638"/>
          <p14:tracePt t="195239" x="6858000" y="3435350"/>
          <p14:tracePt t="195246" x="6837363" y="3422650"/>
          <p14:tracePt t="195257" x="6808788" y="3408363"/>
          <p14:tracePt t="195272" x="6788150" y="3408363"/>
          <p14:tracePt t="195277" x="6788150" y="3400425"/>
          <p14:tracePt t="195302" x="6773863" y="3400425"/>
          <p14:tracePt t="195325" x="6759575" y="3400425"/>
          <p14:tracePt t="195335" x="6751638" y="3400425"/>
          <p14:tracePt t="195344" x="6737350" y="3400425"/>
          <p14:tracePt t="195363" x="6702425" y="3400425"/>
          <p14:tracePt t="195368" x="6673850" y="3408363"/>
          <p14:tracePt t="195382" x="6589713" y="3435350"/>
          <p14:tracePt t="195393" x="6505575" y="3457575"/>
          <p14:tracePt t="195402" x="6427788" y="3498850"/>
          <p14:tracePt t="195421" x="6364288" y="3535363"/>
          <p14:tracePt t="195425" x="6343650" y="3549650"/>
          <p14:tracePt t="195441" x="6307138" y="3570288"/>
          <p14:tracePt t="195445" x="6280150" y="3570288"/>
          <p14:tracePt t="195464" x="6265863" y="3584575"/>
          <p14:tracePt t="195573" x="6257925" y="3584575"/>
          <p14:tracePt t="195582" x="6216650" y="3584575"/>
          <p14:tracePt t="195592" x="6194425" y="3584575"/>
          <p14:tracePt t="195609" x="6180138" y="3584575"/>
          <p14:tracePt t="195618" x="6145213" y="3584575"/>
          <p14:tracePt t="195629" x="6116638" y="3584575"/>
          <p14:tracePt t="195639" x="6096000" y="3584575"/>
          <p14:tracePt t="195650" x="6081713" y="3584575"/>
          <p14:tracePt t="195666" x="6075363" y="3584575"/>
          <p14:tracePt t="195684" x="6061075" y="3584575"/>
          <p14:tracePt t="195697" x="6046788" y="3584575"/>
          <p14:tracePt t="195706" x="6046788" y="3570288"/>
          <p14:tracePt t="195716" x="6032500" y="3570288"/>
          <p14:tracePt t="196281" x="6032500" y="3556000"/>
          <p14:tracePt t="196594" x="6046788" y="3556000"/>
          <p14:tracePt t="196649" x="6046788" y="3570288"/>
          <p14:tracePt t="196817" x="6032500" y="357028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B5B83-CA43-9C49-A6BE-93F84FF2C80A}"/>
              </a:ext>
            </a:extLst>
          </p:cNvPr>
          <p:cNvSpPr>
            <a:spLocks noGrp="1"/>
          </p:cNvSpPr>
          <p:nvPr>
            <p:ph type="title"/>
          </p:nvPr>
        </p:nvSpPr>
        <p:spPr/>
        <p:txBody>
          <a:bodyPr/>
          <a:lstStyle/>
          <a:p>
            <a:pPr algn="l" defTabSz="914400" rtl="1" eaLnBrk="1" latinLnBrk="0" hangingPunct="1">
              <a:lnSpc>
                <a:spcPct val="90000"/>
              </a:lnSpc>
              <a:spcBef>
                <a:spcPct val="0"/>
              </a:spcBef>
              <a:buNone/>
            </a:pPr>
            <a:r>
              <a:rPr lang="en-US" dirty="0"/>
              <a:t>Service in linux</a:t>
            </a:r>
          </a:p>
        </p:txBody>
      </p:sp>
      <p:sp>
        <p:nvSpPr>
          <p:cNvPr id="3" name="Content Placeholder 2">
            <a:extLst>
              <a:ext uri="{FF2B5EF4-FFF2-40B4-BE49-F238E27FC236}">
                <a16:creationId xmlns:a16="http://schemas.microsoft.com/office/drawing/2014/main" id="{79C32C32-91B4-5044-B65C-C5CC3BB61ECD}"/>
              </a:ext>
            </a:extLst>
          </p:cNvPr>
          <p:cNvSpPr>
            <a:spLocks noGrp="1"/>
          </p:cNvSpPr>
          <p:nvPr>
            <p:ph idx="1"/>
          </p:nvPr>
        </p:nvSpPr>
        <p:spPr>
          <a:xfrm>
            <a:off x="1141412" y="2240941"/>
            <a:ext cx="9905999" cy="3541714"/>
          </a:xfrm>
        </p:spPr>
        <p:txBody>
          <a:bodyPr>
            <a:normAutofit/>
          </a:bodyPr>
          <a:lstStyle/>
          <a:p>
            <a:r>
              <a:rPr lang="en-US" dirty="0" err="1"/>
              <a:t>Systemd</a:t>
            </a:r>
            <a:r>
              <a:rPr lang="en-US" dirty="0"/>
              <a:t> decides what to launch by looking at the service files.</a:t>
            </a:r>
          </a:p>
          <a:p>
            <a:r>
              <a:rPr lang="en-US" dirty="0"/>
              <a:t>services are bits of software that run indefinitely.</a:t>
            </a:r>
          </a:p>
          <a:p>
            <a:r>
              <a:rPr lang="en-US" dirty="0"/>
              <a:t>We want to build a service that prints “hello world” every 30 seconds.</a:t>
            </a:r>
          </a:p>
        </p:txBody>
      </p:sp>
      <p:sp>
        <p:nvSpPr>
          <p:cNvPr id="4" name="TextBox 3">
            <a:extLst>
              <a:ext uri="{FF2B5EF4-FFF2-40B4-BE49-F238E27FC236}">
                <a16:creationId xmlns:a16="http://schemas.microsoft.com/office/drawing/2014/main" id="{BE8F477B-242B-4149-B151-821A0E5D6C2C}"/>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8" name="Audio 7">
            <a:hlinkClick r:id="" action="ppaction://media"/>
            <a:extLst>
              <a:ext uri="{FF2B5EF4-FFF2-40B4-BE49-F238E27FC236}">
                <a16:creationId xmlns:a16="http://schemas.microsoft.com/office/drawing/2014/main" id="{8F54ABD0-63B9-264C-82FE-49DAC05EEDFE}"/>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388634550"/>
      </p:ext>
    </p:extLst>
  </p:cSld>
  <p:clrMapOvr>
    <a:masterClrMapping/>
  </p:clrMapOvr>
  <mc:AlternateContent xmlns:mc="http://schemas.openxmlformats.org/markup-compatibility/2006">
    <mc:Choice xmlns:p14="http://schemas.microsoft.com/office/powerpoint/2010/main" Requires="p14">
      <p:transition spd="slow" p14:dur="2000" advTm="41389"/>
    </mc:Choice>
    <mc:Fallback>
      <p:transition spd="slow" advTm="413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9" presetClass="entr" presetSubtype="0" fill="hold" grpId="0" nodeType="clickEffect">
                                  <p:stCondLst>
                                    <p:cond delay="0"/>
                                  </p:stCondLst>
                                  <p:childTnLst>
                                    <p:set>
                                      <p:cBhvr>
                                        <p:cTn id="15" dur="1" fill="hold">
                                          <p:stCondLst>
                                            <p:cond delay="0"/>
                                          </p:stCondLst>
                                        </p:cTn>
                                        <p:tgtEl>
                                          <p:spTgt spid="3">
                                            <p:txEl>
                                              <p:pRg st="1" end="1"/>
                                            </p:txEl>
                                          </p:spTgt>
                                        </p:tgtEl>
                                        <p:attrNameLst>
                                          <p:attrName>style.visibility</p:attrName>
                                        </p:attrNameLst>
                                      </p:cBhvr>
                                      <p:to>
                                        <p:strVal val="visible"/>
                                      </p:to>
                                    </p:set>
                                    <p:animEffect transition="in" filter="dissolve">
                                      <p:cBhvr>
                                        <p:cTn id="16" dur="500"/>
                                        <p:tgtEl>
                                          <p:spTgt spid="3">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2" end="2"/>
                                            </p:txEl>
                                          </p:spTgt>
                                        </p:tgtEl>
                                        <p:attrNameLst>
                                          <p:attrName>style.visibility</p:attrName>
                                        </p:attrNameLst>
                                      </p:cBhvr>
                                      <p:to>
                                        <p:strVal val="visible"/>
                                      </p:to>
                                    </p:set>
                                    <p:animEffect transition="in" filter="dissolve">
                                      <p:cBhvr>
                                        <p:cTn id="21"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2" fill="hold" display="0">
                  <p:stCondLst>
                    <p:cond delay="indefinite"/>
                  </p:stCondLst>
                  <p:endCondLst>
                    <p:cond evt="onStopAudio" delay="0">
                      <p:tgtEl>
                        <p:sldTgt/>
                      </p:tgtEl>
                    </p:cond>
                  </p:endCondLst>
                </p:cTn>
                <p:tgtEl>
                  <p:spTgt spid="8"/>
                </p:tgtEl>
              </p:cMediaNode>
            </p:audio>
          </p:childTnLst>
        </p:cTn>
      </p:par>
    </p:tnLst>
    <p:bldLst>
      <p:bldP spid="3" grpId="0" build="p"/>
    </p:bldLst>
  </p:timing>
  <p:extLst>
    <p:ext uri="{3A86A75C-4F4B-4683-9AE1-C65F6400EC91}">
      <p14:laserTraceLst xmlns:p14="http://schemas.microsoft.com/office/powerpoint/2010/main">
        <p14:tracePtLst>
          <p14:tracePt t="61" x="3887788" y="5348288"/>
          <p14:tracePt t="61" x="3775075" y="5313363"/>
          <p14:tracePt t="71" x="3703638" y="5291138"/>
          <p14:tracePt t="88" x="3640138" y="5276850"/>
          <p14:tracePt t="95" x="3527425" y="5227638"/>
          <p14:tracePt t="100" x="3394075" y="5192713"/>
          <p14:tracePt t="111" x="3209925" y="5143500"/>
          <p14:tracePt t="127" x="3082925" y="5094288"/>
          <p14:tracePt t="138" x="2984500" y="5051425"/>
          <p14:tracePt t="149" x="2836863" y="4967288"/>
          <p14:tracePt t="160" x="2716213" y="4895850"/>
          <p14:tracePt t="172" x="2554288" y="4819650"/>
          <p14:tracePt t="180" x="2470150" y="4748213"/>
          <p14:tracePt t="191" x="2355850" y="4670425"/>
          <p14:tracePt t="206" x="2306638" y="4621213"/>
          <p14:tracePt t="215" x="2257425" y="4572000"/>
          <p14:tracePt t="228" x="2222500" y="4508500"/>
          <p14:tracePt t="238" x="2193925" y="4473575"/>
          <p14:tracePt t="249" x="2159000" y="4438650"/>
          <p14:tracePt t="261" x="2124075" y="4395788"/>
          <p14:tracePt t="277" x="2095500" y="4360863"/>
          <p14:tracePt t="281" x="2074863" y="4346575"/>
          <p14:tracePt t="291" x="2060575" y="4324350"/>
          <p14:tracePt t="309" x="2060575" y="4311650"/>
          <p14:tracePt t="319" x="2046288" y="4311650"/>
          <p14:tracePt t="332" x="2038350" y="4297363"/>
          <p14:tracePt t="344" x="2038350" y="4275138"/>
          <p14:tracePt t="349" x="2025650" y="4248150"/>
          <p14:tracePt t="362" x="2011363" y="4225925"/>
          <p14:tracePt t="373" x="1974850" y="4162425"/>
          <p14:tracePt t="388" x="1841500" y="3965575"/>
          <p14:tracePt t="392" x="1743075" y="3795713"/>
          <p14:tracePt t="407" x="1728788" y="3697288"/>
          <p14:tracePt t="416" x="1714500" y="3654425"/>
          <p14:tracePt t="429" x="1700213" y="3619500"/>
          <p14:tracePt t="440" x="1700213" y="3598863"/>
          <p14:tracePt t="452" x="1700213" y="3556000"/>
          <p14:tracePt t="462" x="1700213" y="3521075"/>
          <p14:tracePt t="472" x="1693863" y="3498850"/>
          <p14:tracePt t="488" x="1693863" y="3471863"/>
          <p14:tracePt t="498" x="1693863" y="3449638"/>
          <p14:tracePt t="508" x="1693863" y="3422650"/>
          <p14:tracePt t="517" x="1693863" y="3408363"/>
          <p14:tracePt t="539" x="1693863" y="3400425"/>
          <p14:tracePt t="1405" x="1651000" y="3400425"/>
          <p14:tracePt t="1421" x="1616075" y="3400425"/>
          <p14:tracePt t="1431" x="1566863" y="3400425"/>
          <p14:tracePt t="1441" x="1517650" y="3400425"/>
          <p14:tracePt t="1455" x="1481138" y="3408363"/>
          <p14:tracePt t="1469" x="1454150" y="3408363"/>
          <p14:tracePt t="1473" x="1403350" y="3408363"/>
          <p14:tracePt t="1486" x="1382713" y="3408363"/>
          <p14:tracePt t="1495" x="1368425" y="3422650"/>
          <p14:tracePt t="1995" x="1354138" y="3422650"/>
          <p14:tracePt t="2028" x="1382713" y="3422650"/>
          <p14:tracePt t="2086" x="1354138" y="3435350"/>
          <p14:tracePt t="2095" x="1304925" y="3422650"/>
          <p14:tracePt t="2108" x="1149350" y="3457575"/>
          <p14:tracePt t="2445" x="1270000" y="3449638"/>
          <p14:tracePt t="2458" x="1333500" y="3449638"/>
          <p14:tracePt t="2472" x="1347788" y="3457575"/>
          <p14:tracePt t="2477" x="1431925" y="3457575"/>
          <p14:tracePt t="2494" x="1544638" y="3457575"/>
          <p14:tracePt t="2501" x="1566863" y="3435350"/>
          <p14:tracePt t="2512" x="1552575" y="3386138"/>
          <p14:tracePt t="2531" x="1552575" y="3371850"/>
          <p14:tracePt t="2557" x="1544638" y="3371850"/>
          <p14:tracePt t="2566" x="1544638" y="3351213"/>
          <p14:tracePt t="2732" x="1544638" y="3359150"/>
          <p14:tracePt t="2780" x="1552575" y="3359150"/>
          <p14:tracePt t="2800" x="1552575" y="3371850"/>
          <p14:tracePt t="2879" x="1552575" y="3386138"/>
          <p14:tracePt t="2994" x="1530350" y="3386138"/>
          <p14:tracePt t="3003" x="1466850" y="3359150"/>
          <p14:tracePt t="3015" x="1382713" y="3336925"/>
          <p14:tracePt t="3034" x="1304925" y="3287713"/>
          <p14:tracePt t="3039" x="1249363" y="3252788"/>
          <p14:tracePt t="3055" x="1185863" y="3203575"/>
          <p14:tracePt t="3059" x="1085850" y="3111500"/>
          <p14:tracePt t="3075" x="1036638" y="3062288"/>
          <p14:tracePt t="3086" x="973138" y="2978150"/>
          <p14:tracePt t="3096" x="952500" y="2927350"/>
          <p14:tracePt t="3111" x="909638" y="2828925"/>
          <p14:tracePt t="3119" x="909638" y="2759075"/>
          <p14:tracePt t="3130" x="889000" y="2667000"/>
          <p14:tracePt t="3141" x="889000" y="2568575"/>
          <p14:tracePt t="3149" x="889000" y="2511425"/>
          <p14:tracePt t="3163" x="889000" y="2413000"/>
          <p14:tracePt t="3173" x="889000" y="2349500"/>
          <p14:tracePt t="3188" x="889000" y="2257425"/>
          <p14:tracePt t="3198" x="903288" y="2201863"/>
          <p14:tracePt t="3210" x="923925" y="2124075"/>
          <p14:tracePt t="3221" x="938213" y="2089150"/>
          <p14:tracePt t="3231" x="952500" y="2052638"/>
          <p14:tracePt t="3245" x="958850" y="2025650"/>
          <p14:tracePt t="3249" x="958850" y="1974850"/>
          <p14:tracePt t="3263" x="973138" y="1954213"/>
          <p14:tracePt t="3276" x="973138" y="1925638"/>
          <p14:tracePt t="3288" x="987425" y="1911350"/>
          <p14:tracePt t="3298" x="987425" y="1905000"/>
          <p14:tracePt t="4029" x="1001713" y="1911350"/>
          <p14:tracePt t="4040" x="1001713" y="1925638"/>
          <p14:tracePt t="4151" x="1009650" y="1925638"/>
          <p14:tracePt t="4759" x="1009650" y="1939925"/>
          <p14:tracePt t="4803" x="1009650" y="1954213"/>
          <p14:tracePt t="4814" x="1009650" y="1962150"/>
          <p14:tracePt t="4828" x="1009650" y="1974850"/>
          <p14:tracePt t="4839" x="1009650" y="1989138"/>
          <p14:tracePt t="4848" x="1009650" y="2003425"/>
          <p14:tracePt t="4865" x="1009650" y="2025650"/>
          <p14:tracePt t="4871" x="1009650" y="2038350"/>
          <p14:tracePt t="4885" x="1009650" y="2052638"/>
          <p14:tracePt t="4897" x="1009650" y="2060575"/>
          <p14:tracePt t="4916" x="1009650" y="2074863"/>
          <p14:tracePt t="4938" x="1009650" y="2089150"/>
          <p14:tracePt t="4974" x="1022350" y="2089150"/>
          <p14:tracePt t="5116" x="1036638" y="2089150"/>
          <p14:tracePt t="5221" x="1050925" y="2074863"/>
          <p14:tracePt t="5237" x="1058863" y="2060575"/>
          <p14:tracePt t="5241" x="1085850" y="2052638"/>
          <p14:tracePt t="5254" x="1100138" y="2038350"/>
          <p14:tracePt t="5265" x="1122363" y="2011363"/>
          <p14:tracePt t="5281" x="1136650" y="2003425"/>
          <p14:tracePt t="5286" x="1171575" y="1989138"/>
          <p14:tracePt t="5300" x="1185863" y="1974850"/>
          <p14:tracePt t="5309" x="1206500" y="1962150"/>
          <p14:tracePt t="5333" x="1220788" y="1962150"/>
          <p14:tracePt t="5351" x="1235075" y="1954213"/>
          <p14:tracePt t="5377" x="1249363" y="1954213"/>
          <p14:tracePt t="5702" x="1255713" y="1954213"/>
          <p14:tracePt t="5796" x="1270000" y="1954213"/>
          <p14:tracePt t="5807" x="1298575" y="1954213"/>
          <p14:tracePt t="5819" x="1304925" y="1954213"/>
          <p14:tracePt t="5835" x="1333500" y="1954213"/>
          <p14:tracePt t="5840" x="1347788" y="1954213"/>
          <p14:tracePt t="5853" x="1368425" y="1962150"/>
          <p14:tracePt t="5864" x="1403350" y="1962150"/>
          <p14:tracePt t="5873" x="1431925" y="1962150"/>
          <p14:tracePt t="5887" x="1466850" y="1974850"/>
          <p14:tracePt t="5897" x="1495425" y="1974850"/>
          <p14:tracePt t="5905" x="1552575" y="1974850"/>
          <p14:tracePt t="5917" x="1616075" y="1989138"/>
          <p14:tracePt t="5935" x="1714500" y="1989138"/>
          <p14:tracePt t="5946" x="1812925" y="2003425"/>
          <p14:tracePt t="5951" x="1925638" y="2011363"/>
          <p14:tracePt t="5963" x="1997075" y="2011363"/>
          <p14:tracePt t="5979" x="2095500" y="2011363"/>
          <p14:tracePt t="5984" x="2208213" y="2011363"/>
          <p14:tracePt t="5998" x="2335213" y="2011363"/>
          <p14:tracePt t="6011" x="2505075" y="2011363"/>
          <p14:tracePt t="6021" x="2638425" y="2011363"/>
          <p14:tracePt t="6030" x="2814638" y="2011363"/>
          <p14:tracePt t="6040" x="2978150" y="2011363"/>
          <p14:tracePt t="6053" x="3117850" y="2011363"/>
          <p14:tracePt t="6068" x="3316288" y="2011363"/>
          <p14:tracePt t="6079" x="3478213" y="2003425"/>
          <p14:tracePt t="6087" x="3654425" y="2003425"/>
          <p14:tracePt t="6097" x="3803650" y="2003425"/>
          <p14:tracePt t="6112" x="3922713" y="1989138"/>
          <p14:tracePt t="6121" x="4006850" y="1974850"/>
          <p14:tracePt t="6132" x="4098925" y="1974850"/>
          <p14:tracePt t="6146" x="4197350" y="1962150"/>
          <p14:tracePt t="6156" x="4248150" y="1962150"/>
          <p14:tracePt t="6168" x="4303713" y="1962150"/>
          <p14:tracePt t="6181" x="4318000" y="1962150"/>
          <p14:tracePt t="6190" x="4346575" y="1962150"/>
          <p14:tracePt t="6323" x="4346575" y="1954213"/>
          <p14:tracePt t="6370" x="4297363" y="1962150"/>
          <p14:tracePt t="6385" x="4248150" y="1974850"/>
          <p14:tracePt t="6389" x="4184650" y="1974850"/>
          <p14:tracePt t="6403" x="4098925" y="1989138"/>
          <p14:tracePt t="6414" x="4021138" y="1989138"/>
          <p14:tracePt t="6423" x="3957638" y="2003425"/>
          <p14:tracePt t="6436" x="3902075" y="2011363"/>
          <p14:tracePt t="6452" x="3824288" y="2025650"/>
          <p14:tracePt t="6460" x="3740150" y="2038350"/>
          <p14:tracePt t="6471" x="3676650" y="2038350"/>
          <p14:tracePt t="6481" x="3576638" y="2060575"/>
          <p14:tracePt t="6491" x="3506788" y="2074863"/>
          <p14:tracePt t="6510" x="3408363" y="2089150"/>
          <p14:tracePt t="6515" x="3316288" y="2109788"/>
          <p14:tracePt t="6530" x="3195638" y="2138363"/>
          <p14:tracePt t="6534" x="3111500" y="2159000"/>
          <p14:tracePt t="6549" x="2998788" y="2187575"/>
          <p14:tracePt t="6561" x="2927350" y="2201863"/>
          <p14:tracePt t="6570" x="2863850" y="2208213"/>
          <p14:tracePt t="6585" x="2800350" y="2236788"/>
          <p14:tracePt t="6596" x="2765425" y="2251075"/>
          <p14:tracePt t="6606" x="2681288" y="2286000"/>
          <p14:tracePt t="6618" x="2617788" y="2300288"/>
          <p14:tracePt t="6630" x="2519363" y="2335213"/>
          <p14:tracePt t="6641" x="2433638" y="2370138"/>
          <p14:tracePt t="6652" x="2370138" y="2413000"/>
          <p14:tracePt t="6662" x="2257425" y="2447925"/>
          <p14:tracePt t="6673" x="2173288" y="2482850"/>
          <p14:tracePt t="6684" x="2089150" y="2511425"/>
          <p14:tracePt t="6702" x="2038350" y="2533650"/>
          <p14:tracePt t="6707" x="2011363" y="2560638"/>
          <p14:tracePt t="6721" x="1989138" y="2568575"/>
          <p14:tracePt t="6726" x="1962150" y="2597150"/>
          <p14:tracePt t="6741" x="1925638" y="2617788"/>
          <p14:tracePt t="6749" x="1898650" y="2646363"/>
          <p14:tracePt t="6764" x="1876425" y="2667000"/>
          <p14:tracePt t="6775" x="1862138" y="2695575"/>
          <p14:tracePt t="6788" x="1841500" y="2716213"/>
          <p14:tracePt t="6799" x="1841500" y="2744788"/>
          <p14:tracePt t="6808" x="1812925" y="2759075"/>
          <p14:tracePt t="6821" x="1798638" y="2765425"/>
          <p14:tracePt t="6836" x="1792288" y="2779713"/>
          <p14:tracePt t="6840" x="1763713" y="2828925"/>
          <p14:tracePt t="6863" x="1763713" y="2914650"/>
          <p14:tracePt t="6877" x="1763713" y="2955925"/>
          <p14:tracePt t="6887" x="1763713" y="3005138"/>
          <p14:tracePt t="6896" x="1749425" y="3027363"/>
          <p14:tracePt t="6908" x="1749425" y="3054350"/>
          <p14:tracePt t="6921" x="1743075" y="3111500"/>
          <p14:tracePt t="6932" x="1728788" y="3140075"/>
          <p14:tracePt t="6944" x="1700213" y="3175000"/>
          <p14:tracePt t="6954" x="1679575" y="3224213"/>
          <p14:tracePt t="6965" x="1644650" y="3287713"/>
          <p14:tracePt t="6978" x="1616075" y="3322638"/>
          <p14:tracePt t="6987" x="1566863" y="3386138"/>
          <p14:tracePt t="6997" x="1503363" y="3457575"/>
          <p14:tracePt t="7007" x="1446213" y="3535363"/>
          <p14:tracePt t="7026" x="1368425" y="3619500"/>
          <p14:tracePt t="7038" x="1333500" y="3654425"/>
          <p14:tracePt t="7042" x="1284288" y="3717925"/>
          <p14:tracePt t="7053" x="1270000" y="3752850"/>
          <p14:tracePt t="7069" x="1249363" y="3767138"/>
          <p14:tracePt t="7079" x="1249363" y="3795713"/>
          <p14:tracePt t="7088" x="1235075" y="3795713"/>
          <p14:tracePt t="7099" x="1235075" y="3803650"/>
          <p14:tracePt t="7110" x="1220788" y="3830638"/>
          <p14:tracePt t="7121" x="1206500" y="3852863"/>
          <p14:tracePt t="7131" x="1206500" y="3894138"/>
          <p14:tracePt t="7145" x="1200150" y="3965575"/>
          <p14:tracePt t="7155" x="1200150" y="4029075"/>
          <p14:tracePt t="7169" x="1200150" y="4098925"/>
          <p14:tracePt t="7179" x="1220788" y="4176713"/>
          <p14:tracePt t="7192" x="1220788" y="4240213"/>
          <p14:tracePt t="7203" x="1220788" y="4289425"/>
          <p14:tracePt t="7214" x="1235075" y="4338638"/>
          <p14:tracePt t="7224" x="1235075" y="4375150"/>
          <p14:tracePt t="7233" x="1249363" y="4410075"/>
          <p14:tracePt t="7244" x="1270000" y="4445000"/>
          <p14:tracePt t="7260" x="1333500" y="4537075"/>
          <p14:tracePt t="7271" x="1397000" y="4606925"/>
          <p14:tracePt t="7282" x="1481138" y="4670425"/>
          <p14:tracePt t="7294" x="1544638" y="4699000"/>
          <p14:tracePt t="7304" x="1630363" y="4748213"/>
          <p14:tracePt t="7314" x="1693863" y="4768850"/>
          <p14:tracePt t="7327" x="1743075" y="4797425"/>
          <p14:tracePt t="7340" x="1827213" y="4832350"/>
          <p14:tracePt t="7349" x="1898650" y="4854575"/>
          <p14:tracePt t="7360" x="2011363" y="4868863"/>
          <p14:tracePt t="7375" x="2095500" y="4895850"/>
          <p14:tracePt t="7378" x="2236788" y="4903788"/>
          <p14:tracePt t="7393" x="2320925" y="4918075"/>
          <p14:tracePt t="7403" x="2433638" y="4932363"/>
          <p14:tracePt t="7416" x="2519363" y="4946650"/>
          <p14:tracePt t="7427" x="2617788" y="4946650"/>
          <p14:tracePt t="7443" x="2701925" y="4946650"/>
          <p14:tracePt t="7448" x="2730500" y="4946650"/>
          <p14:tracePt t="7464" x="2736850" y="4946650"/>
          <p14:tracePt t="7593" x="2765425" y="4932363"/>
          <p14:tracePt t="7605" x="2828925" y="4918075"/>
          <p14:tracePt t="7619" x="2927350" y="4895850"/>
          <p14:tracePt t="7630" x="2978150" y="4868863"/>
          <p14:tracePt t="7640" x="3013075" y="4846638"/>
          <p14:tracePt t="7649" x="3062288" y="4832350"/>
          <p14:tracePt t="7665" x="3082925" y="4819650"/>
          <p14:tracePt t="8134" x="3097213" y="4819650"/>
          <p14:tracePt t="41119" x="3111500" y="4819650"/>
          <p14:tracePt t="41138" x="3181350" y="4846638"/>
          <p14:tracePt t="41146" x="3209925" y="4868863"/>
          <p14:tracePt t="41152" x="3259138" y="4895850"/>
          <p14:tracePt t="41165" x="3295650" y="4903788"/>
          <p14:tracePt t="41177" x="3344863" y="4918075"/>
          <p14:tracePt t="41201" x="3394075" y="4946650"/>
          <p14:tracePt t="41213" x="3408363" y="4946650"/>
          <p14:tracePt t="41223" x="3414713" y="4946650"/>
          <p14:tracePt t="41235" x="3443288" y="4946650"/>
          <p14:tracePt t="41248" x="3457575" y="4953000"/>
          <p14:tracePt t="41253" x="3463925" y="4953000"/>
          <p14:tracePt t="41268" x="3478213" y="4953000"/>
          <p14:tracePt t="41323" x="3506788" y="4967288"/>
          <p14:tracePt t="41335" x="3556000" y="4981575"/>
          <p14:tracePt t="41344" x="3562350" y="4981575"/>
          <p14:tracePt t="41356" x="3590925" y="4981575"/>
          <p14:tracePt t="41366" x="3605213" y="4981575"/>
          <p14:tracePt t="41384" x="3613150" y="4995863"/>
        </p14:tracePtLst>
      </p14:laserTraceLst>
    </p:ext>
  </p:extLs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Creating a service in linux</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p:txBody>
          <a:bodyPr/>
          <a:lstStyle/>
          <a:p>
            <a:r>
              <a:rPr lang="en-US" dirty="0"/>
              <a:t>Create a text file called </a:t>
            </a:r>
            <a:r>
              <a:rPr lang="en-US" dirty="0" err="1"/>
              <a:t>hws.sh</a:t>
            </a:r>
            <a:r>
              <a:rPr lang="en-US" dirty="0"/>
              <a:t> in your home directory with the following:</a:t>
            </a:r>
          </a:p>
          <a:p>
            <a:endParaRPr lang="en-US" dirty="0"/>
          </a:p>
          <a:p>
            <a:endParaRPr lang="en-US" dirty="0"/>
          </a:p>
          <a:p>
            <a:endParaRPr lang="en-US" dirty="0"/>
          </a:p>
          <a:p>
            <a:endParaRPr lang="en-US" dirty="0"/>
          </a:p>
          <a:p>
            <a:r>
              <a:rPr lang="en-US" dirty="0"/>
              <a:t>Make this file executable with:</a:t>
            </a:r>
          </a:p>
          <a:p>
            <a:endParaRPr lang="en-US" dirty="0"/>
          </a:p>
        </p:txBody>
      </p:sp>
      <p:sp>
        <p:nvSpPr>
          <p:cNvPr id="4" name="Rounded Rectangle 3">
            <a:extLst>
              <a:ext uri="{FF2B5EF4-FFF2-40B4-BE49-F238E27FC236}">
                <a16:creationId xmlns:a16="http://schemas.microsoft.com/office/drawing/2014/main" id="{DEDF41D8-A57D-874A-B152-F2C8A8A03111}"/>
              </a:ext>
            </a:extLst>
          </p:cNvPr>
          <p:cNvSpPr/>
          <p:nvPr/>
        </p:nvSpPr>
        <p:spPr>
          <a:xfrm>
            <a:off x="2834640" y="3102428"/>
            <a:ext cx="6309360" cy="1685571"/>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#!/bin/bash </a:t>
            </a:r>
          </a:p>
          <a:p>
            <a:r>
              <a:rPr lang="en-US" dirty="0"/>
              <a:t>while $(sleep 30); </a:t>
            </a:r>
          </a:p>
          <a:p>
            <a:r>
              <a:rPr lang="en-US" dirty="0"/>
              <a:t>Do</a:t>
            </a:r>
          </a:p>
          <a:p>
            <a:r>
              <a:rPr lang="en-US" dirty="0"/>
              <a:t>	echo "hello world”</a:t>
            </a:r>
          </a:p>
          <a:p>
            <a:r>
              <a:rPr lang="en-US" dirty="0"/>
              <a:t>done</a:t>
            </a:r>
            <a:endParaRPr lang="en-US" dirty="0">
              <a:ln w="0"/>
              <a:solidFill>
                <a:schemeClr val="tx1"/>
              </a:solidFill>
              <a:effectLst>
                <a:outerShdw blurRad="38100" dist="19050" dir="2700000" algn="tl" rotWithShape="0">
                  <a:schemeClr val="dk1">
                    <a:alpha val="40000"/>
                  </a:schemeClr>
                </a:outerShdw>
              </a:effectLst>
            </a:endParaRPr>
          </a:p>
        </p:txBody>
      </p:sp>
      <p:sp>
        <p:nvSpPr>
          <p:cNvPr id="5" name="Rounded Rectangle 4">
            <a:extLst>
              <a:ext uri="{FF2B5EF4-FFF2-40B4-BE49-F238E27FC236}">
                <a16:creationId xmlns:a16="http://schemas.microsoft.com/office/drawing/2014/main" id="{B889D9F5-06D4-1344-9C0A-1928AC099025}"/>
              </a:ext>
            </a:extLst>
          </p:cNvPr>
          <p:cNvSpPr/>
          <p:nvPr/>
        </p:nvSpPr>
        <p:spPr>
          <a:xfrm>
            <a:off x="2834640" y="5669280"/>
            <a:ext cx="6309360" cy="607886"/>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ln w="0"/>
                <a:solidFill>
                  <a:schemeClr val="tx1"/>
                </a:solidFill>
                <a:effectLst>
                  <a:outerShdw blurRad="38100" dist="19050" dir="2700000" algn="tl" rotWithShape="0">
                    <a:schemeClr val="dk1">
                      <a:alpha val="40000"/>
                    </a:schemeClr>
                  </a:outerShdw>
                </a:effectLst>
              </a:rPr>
              <a:t>&gt;&gt; </a:t>
            </a:r>
            <a:r>
              <a:rPr lang="en-US" dirty="0" err="1"/>
              <a:t>chmod</a:t>
            </a:r>
            <a:r>
              <a:rPr lang="en-US" dirty="0"/>
              <a:t> </a:t>
            </a:r>
            <a:r>
              <a:rPr lang="en-US" dirty="0" err="1"/>
              <a:t>a+x</a:t>
            </a:r>
            <a:r>
              <a:rPr lang="en-US" dirty="0"/>
              <a:t> </a:t>
            </a:r>
            <a:r>
              <a:rPr lang="en-US" dirty="0" err="1"/>
              <a:t>hws.sh</a:t>
            </a:r>
            <a:endParaRPr lang="en-US" dirty="0">
              <a:ln w="0"/>
              <a:solidFill>
                <a:schemeClr val="tx1"/>
              </a:solidFill>
              <a:effectLst>
                <a:outerShdw blurRad="38100" dist="19050" dir="2700000" algn="tl" rotWithShape="0">
                  <a:schemeClr val="dk1">
                    <a:alpha val="40000"/>
                  </a:schemeClr>
                </a:outerShdw>
              </a:effectLst>
            </a:endParaRPr>
          </a:p>
        </p:txBody>
      </p:sp>
      <p:sp>
        <p:nvSpPr>
          <p:cNvPr id="6" name="TextBox 5">
            <a:extLst>
              <a:ext uri="{FF2B5EF4-FFF2-40B4-BE49-F238E27FC236}">
                <a16:creationId xmlns:a16="http://schemas.microsoft.com/office/drawing/2014/main" id="{C01B2E9F-37B5-754F-9E14-12C8A83FCD50}"/>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73F878F9-434F-1A4F-8065-2B1C13DAED83}"/>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163675148"/>
      </p:ext>
    </p:extLst>
  </p:cSld>
  <p:clrMapOvr>
    <a:masterClrMapping/>
  </p:clrMapOvr>
  <mc:AlternateContent xmlns:mc="http://schemas.openxmlformats.org/markup-compatibility/2006">
    <mc:Choice xmlns:p14="http://schemas.microsoft.com/office/powerpoint/2010/main" Requires="p14">
      <p:transition spd="slow" p14:dur="2000" advTm="60926"/>
    </mc:Choice>
    <mc:Fallback>
      <p:transition spd="slow" advTm="609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randombar(horizontal)">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animEffect transition="in" filter="dissolve">
                                      <p:cBhvr>
                                        <p:cTn id="21" dur="500"/>
                                        <p:tgtEl>
                                          <p:spTgt spid="3">
                                            <p:txEl>
                                              <p:pRg st="5" end="5"/>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randombar(horizontal)">
                                      <p:cBhvr>
                                        <p:cTn id="2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7" fill="hold" display="0">
                  <p:stCondLst>
                    <p:cond delay="indefinite"/>
                  </p:stCondLst>
                  <p:endCondLst>
                    <p:cond evt="onStopAudio" delay="0">
                      <p:tgtEl>
                        <p:sldTgt/>
                      </p:tgtEl>
                    </p:cond>
                  </p:endCondLst>
                </p:cTn>
                <p:tgtEl>
                  <p:spTgt spid="7"/>
                </p:tgtEl>
              </p:cMediaNode>
            </p:audio>
          </p:childTnLst>
        </p:cTn>
      </p:par>
    </p:tnLst>
    <p:bldLst>
      <p:bldP spid="3" grpId="0" uiExpand="1" build="p"/>
      <p:bldP spid="4" grpId="0" animBg="1"/>
      <p:bldP spid="5" grpId="0" animBg="1"/>
    </p:bldLst>
  </p:timing>
  <p:extLst>
    <p:ext uri="{3A86A75C-4F4B-4683-9AE1-C65F6400EC91}">
      <p14:laserTraceLst xmlns:p14="http://schemas.microsoft.com/office/powerpoint/2010/main">
        <p14:tracePtLst>
          <p14:tracePt t="7" x="3625850" y="4995863"/>
          <p14:tracePt t="11" x="3740150" y="5002213"/>
          <p14:tracePt t="51" x="3873500" y="5002213"/>
          <p14:tracePt t="63" x="3922713" y="5002213"/>
          <p14:tracePt t="68" x="3957638" y="5002213"/>
          <p14:tracePt t="77" x="4006850" y="5002213"/>
          <p14:tracePt t="87" x="4049713" y="5002213"/>
          <p14:tracePt t="99" x="4070350" y="5002213"/>
          <p14:tracePt t="113" x="4098925" y="5002213"/>
          <p14:tracePt t="127" x="4106863" y="5002213"/>
          <p14:tracePt t="198" x="4121150" y="5002213"/>
          <p14:tracePt t="213" x="4133850" y="5002213"/>
          <p14:tracePt t="226" x="4148138" y="5002213"/>
          <p14:tracePt t="236" x="4156075" y="5002213"/>
          <p14:tracePt t="249" x="4170363" y="5002213"/>
          <p14:tracePt t="259" x="4205288" y="5016500"/>
          <p14:tracePt t="269" x="4219575" y="5016500"/>
          <p14:tracePt t="280" x="4233863" y="5016500"/>
          <p14:tracePt t="302" x="4254500" y="5016500"/>
          <p14:tracePt t="311" x="4297363" y="5016500"/>
          <p14:tracePt t="324" x="4318000" y="5016500"/>
          <p14:tracePt t="335" x="4346575" y="5016500"/>
          <p14:tracePt t="345" x="4352925" y="5016500"/>
          <p14:tracePt t="362" x="4352925" y="4981575"/>
          <p14:tracePt t="376" x="4268788" y="4918075"/>
          <p14:tracePt t="381" x="3810000" y="4846638"/>
          <p14:tracePt t="391" x="2998788" y="4649788"/>
          <p14:tracePt t="800" x="2963863" y="4649788"/>
          <p14:tracePt t="811" x="2984500" y="4656138"/>
          <p14:tracePt t="822" x="3048000" y="4600575"/>
          <p14:tracePt t="835" x="3033713" y="4600575"/>
          <p14:tracePt t="852" x="3048000" y="4635500"/>
          <p14:tracePt t="869" x="3048000" y="4621213"/>
          <p14:tracePt t="873" x="3048000" y="4586288"/>
          <p14:tracePt t="901" x="3033713" y="4586288"/>
          <p14:tracePt t="921" x="3048000" y="4600575"/>
          <p14:tracePt t="942" x="3013075" y="4600575"/>
          <p14:tracePt t="958" x="3013075" y="4586288"/>
          <p14:tracePt t="969" x="2984500" y="4586288"/>
          <p14:tracePt t="979" x="2927350" y="4586288"/>
          <p14:tracePt t="990" x="2900363" y="4586288"/>
          <p14:tracePt t="1002" x="2836863" y="4586288"/>
          <p14:tracePt t="1011" x="2800350" y="4586288"/>
          <p14:tracePt t="1021" x="2751138" y="4600575"/>
          <p14:tracePt t="1043" x="2687638" y="4600575"/>
          <p14:tracePt t="1043" x="2652713" y="4600575"/>
          <p14:tracePt t="1054" x="2617788" y="4621213"/>
          <p14:tracePt t="1069" x="2603500" y="4621213"/>
          <p14:tracePt t="1114" x="2582863" y="4621213"/>
          <p14:tracePt t="1145" x="2568575" y="4621213"/>
          <p14:tracePt t="1157" x="2568575" y="4635500"/>
          <p14:tracePt t="1172" x="2554288" y="4649788"/>
          <p14:tracePt t="1185" x="2540000" y="4649788"/>
          <p14:tracePt t="1190" x="2533650" y="4649788"/>
          <p14:tracePt t="1213" x="2519363" y="4656138"/>
          <p14:tracePt t="1241" x="2505075" y="4656138"/>
          <p14:tracePt t="1245" x="2490788" y="4656138"/>
          <p14:tracePt t="1269" x="2470150" y="4656138"/>
          <p14:tracePt t="1270" x="2441575" y="4656138"/>
          <p14:tracePt t="1279" x="2419350" y="4670425"/>
          <p14:tracePt t="1295" x="2384425" y="4684713"/>
          <p14:tracePt t="1307" x="2370138" y="4684713"/>
          <p14:tracePt t="1348" x="2306638" y="4733925"/>
          <p14:tracePt t="1359" x="2286000" y="4748213"/>
          <p14:tracePt t="1370" x="2257425" y="4756150"/>
          <p14:tracePt t="1384" x="2236788" y="4768850"/>
          <p14:tracePt t="1398" x="2208213" y="4783138"/>
          <p14:tracePt t="1403" x="2187575" y="4783138"/>
          <p14:tracePt t="1415" x="2173288" y="4797425"/>
          <p14:tracePt t="1432" x="2159000" y="4805363"/>
          <p14:tracePt t="1437" x="2144713" y="4805363"/>
          <p14:tracePt t="1449" x="2138363" y="4805363"/>
          <p14:tracePt t="1465" x="2109788" y="4805363"/>
          <p14:tracePt t="1483" x="2095500" y="4805363"/>
          <p14:tracePt t="1499" x="2089150" y="4819650"/>
          <p14:tracePt t="1511" x="2074863" y="4819650"/>
          <p14:tracePt t="1515" x="2060575" y="4819650"/>
          <p14:tracePt t="1530" x="2046288" y="4819650"/>
          <p14:tracePt t="1552" x="2038350" y="4805363"/>
          <p14:tracePt t="1564" x="2025650" y="4805363"/>
          <p14:tracePt t="1605" x="2011363" y="4805363"/>
          <p14:tracePt t="1796" x="2025650" y="4805363"/>
          <p14:tracePt t="1853" x="2038350" y="4819650"/>
          <p14:tracePt t="1979" x="2038350" y="4832350"/>
          <p14:tracePt t="2091" x="2038350" y="4846638"/>
          <p14:tracePt t="2327" x="2038350" y="4854575"/>
          <p14:tracePt t="2586" x="2046288" y="4854575"/>
          <p14:tracePt t="5445" x="2046288" y="4819650"/>
          <p14:tracePt t="5455" x="2046288" y="4797425"/>
          <p14:tracePt t="5468" x="2046288" y="4733925"/>
          <p14:tracePt t="5478" x="2060575" y="4684713"/>
          <p14:tracePt t="5487" x="2060575" y="4621213"/>
          <p14:tracePt t="5499" x="2074863" y="4537075"/>
          <p14:tracePt t="5512" x="2074863" y="4459288"/>
          <p14:tracePt t="5530" x="2095500" y="4360863"/>
          <p14:tracePt t="5534" x="2159000" y="4289425"/>
          <p14:tracePt t="5545" x="2271713" y="4127500"/>
          <p14:tracePt t="5558" x="2433638" y="3902075"/>
          <p14:tracePt t="5567" x="2652713" y="3549650"/>
          <p14:tracePt t="5577" x="2681288" y="3259138"/>
          <p14:tracePt t="5588" x="2681288" y="3027363"/>
          <p14:tracePt t="5599" x="2554288" y="2814638"/>
          <p14:tracePt t="5613" x="2455863" y="2681288"/>
          <p14:tracePt t="5624" x="2419350" y="2632075"/>
          <p14:tracePt t="5634" x="2384425" y="2609850"/>
          <p14:tracePt t="5644" x="2370138" y="2568575"/>
          <p14:tracePt t="5659" x="2306638" y="2533650"/>
          <p14:tracePt t="6098" x="2320925" y="2546350"/>
          <p14:tracePt t="6109" x="2603500" y="2568575"/>
          <p14:tracePt t="6119" x="2638425" y="2533650"/>
          <p14:tracePt t="6129" x="2652713" y="2511425"/>
          <p14:tracePt t="6143" x="2667000" y="2511425"/>
          <p14:tracePt t="6154" x="2681288" y="2482850"/>
          <p14:tracePt t="6185" x="2632075" y="2497138"/>
          <p14:tracePt t="6196" x="2603500" y="2497138"/>
          <p14:tracePt t="6208" x="2589213" y="2470150"/>
          <p14:tracePt t="6218" x="2554288" y="2482850"/>
          <p14:tracePt t="6233" x="2505075" y="2560638"/>
          <p14:tracePt t="6244" x="2384425" y="2660650"/>
          <p14:tracePt t="6254" x="2271713" y="2744788"/>
          <p14:tracePt t="6269" x="2173288" y="2808288"/>
          <p14:tracePt t="6280" x="2109788" y="2857500"/>
          <p14:tracePt t="6293" x="2060575" y="2892425"/>
          <p14:tracePt t="6298" x="1997075" y="2941638"/>
          <p14:tracePt t="6308" x="1974850" y="2963863"/>
          <p14:tracePt t="6323" x="1947863" y="2990850"/>
          <p14:tracePt t="6334" x="1939925" y="2990850"/>
          <p14:tracePt t="6377" x="1939925" y="3005138"/>
          <p14:tracePt t="6398" x="1939925" y="3013075"/>
          <p14:tracePt t="6420" x="1939925" y="3027363"/>
          <p14:tracePt t="6466" x="1939925" y="3041650"/>
          <p14:tracePt t="6491" x="1939925" y="3054350"/>
          <p14:tracePt t="6667" x="1939925" y="3062288"/>
          <p14:tracePt t="6926" x="1939925" y="3076575"/>
          <p14:tracePt t="6948" x="1947863" y="3076575"/>
          <p14:tracePt t="6986" x="1947863" y="3105150"/>
          <p14:tracePt t="7200" x="1962150" y="3111500"/>
          <p14:tracePt t="7213" x="1974850" y="3111500"/>
          <p14:tracePt t="7239" x="1989138" y="3111500"/>
          <p14:tracePt t="7264" x="1997075" y="3125788"/>
          <p14:tracePt t="7275" x="2011363" y="3154363"/>
          <p14:tracePt t="7292" x="2038350" y="3154363"/>
          <p14:tracePt t="7302" x="2046288" y="3154363"/>
          <p14:tracePt t="7311" x="2060575" y="3160713"/>
          <p14:tracePt t="7328" x="2074863" y="3175000"/>
          <p14:tracePt t="7333" x="2089150" y="3189288"/>
          <p14:tracePt t="7377" x="2095500" y="3189288"/>
          <p14:tracePt t="7525" x="2109788" y="3189288"/>
          <p14:tracePt t="7559" x="2138363" y="3203575"/>
          <p14:tracePt t="7571" x="2144713" y="3203575"/>
          <p14:tracePt t="7592" x="2173288" y="3209925"/>
          <p14:tracePt t="7618" x="2193925" y="3224213"/>
          <p14:tracePt t="7629" x="2208213" y="3224213"/>
          <p14:tracePt t="7919" x="2187575" y="3203575"/>
          <p14:tracePt t="7930" x="2138363" y="3175000"/>
          <p14:tracePt t="7940" x="2089150" y="3160713"/>
          <p14:tracePt t="7951" x="2046288" y="3154363"/>
          <p14:tracePt t="7962" x="2011363" y="3125788"/>
          <p14:tracePt t="7977" x="1974850" y="3105150"/>
          <p14:tracePt t="7988" x="1925638" y="3105150"/>
          <p14:tracePt t="7998" x="1876425" y="3076575"/>
          <p14:tracePt t="8008" x="1812925" y="3054350"/>
          <p14:tracePt t="8019" x="1743075" y="3027363"/>
          <p14:tracePt t="8034" x="1693863" y="3005138"/>
          <p14:tracePt t="8044" x="1630363" y="2978150"/>
          <p14:tracePt t="8055" x="1566863" y="2941638"/>
          <p14:tracePt t="8066" x="1503363" y="2914650"/>
          <p14:tracePt t="8077" x="1446213" y="2906713"/>
          <p14:tracePt t="8087" x="1403350" y="2892425"/>
          <p14:tracePt t="8098" x="1368425" y="2878138"/>
          <p14:tracePt t="8109" x="1347788" y="2863850"/>
          <p14:tracePt t="8119" x="1333500" y="2863850"/>
          <p14:tracePt t="8233" x="1319213" y="2863850"/>
          <p14:tracePt t="8300" x="1333500" y="2878138"/>
          <p14:tracePt t="8548" x="1347788" y="2878138"/>
          <p14:tracePt t="8561" x="1368425" y="2878138"/>
          <p14:tracePt t="8570" x="1397000" y="2892425"/>
          <p14:tracePt t="8583" x="1417638" y="2892425"/>
          <p14:tracePt t="8599" x="1446213" y="2892425"/>
          <p14:tracePt t="8607" x="1454150" y="2892425"/>
          <p14:tracePt t="8619" x="1481138" y="2892425"/>
          <p14:tracePt t="8628" x="1503363" y="2892425"/>
          <p14:tracePt t="8638" x="1530350" y="2892425"/>
          <p14:tracePt t="8659" x="1593850" y="2878138"/>
          <p14:tracePt t="8674" x="1601788" y="2863850"/>
          <p14:tracePt t="8686" x="1630363" y="2863850"/>
          <p14:tracePt t="8694" x="1651000" y="2863850"/>
          <p14:tracePt t="8704" x="1665288" y="2857500"/>
          <p14:tracePt t="8718" x="1679575" y="2857500"/>
          <p14:tracePt t="8727" x="1693863" y="2857500"/>
          <p14:tracePt t="8896" x="1700213" y="2857500"/>
          <p14:tracePt t="8910" x="1714500" y="2857500"/>
          <p14:tracePt t="8920" x="1728788" y="2857500"/>
          <p14:tracePt t="8930" x="1743075" y="2863850"/>
          <p14:tracePt t="8951" x="1749425" y="2863850"/>
          <p14:tracePt t="8975" x="1778000" y="2863850"/>
          <p14:tracePt t="8985" x="1798638" y="2863850"/>
          <p14:tracePt t="8999" x="1847850" y="2863850"/>
          <p14:tracePt t="9009" x="1890713" y="2857500"/>
          <p14:tracePt t="9024" x="1962150" y="2857500"/>
          <p14:tracePt t="9038" x="2025650" y="2857500"/>
          <p14:tracePt t="9042" x="2095500" y="2843213"/>
          <p14:tracePt t="9058" x="2187575" y="2843213"/>
          <p14:tracePt t="9074" x="2271713" y="2828925"/>
          <p14:tracePt t="9075" x="2384425" y="2828925"/>
          <p14:tracePt t="9090" x="2482850" y="2828925"/>
          <p14:tracePt t="9104" x="2638425" y="2814638"/>
          <p14:tracePt t="9112" x="2730500" y="2814638"/>
          <p14:tracePt t="9124" x="2836863" y="2814638"/>
          <p14:tracePt t="9134" x="2935288" y="2814638"/>
          <p14:tracePt t="9143" x="3027363" y="2828925"/>
          <p14:tracePt t="9154" x="3111500" y="2828925"/>
          <p14:tracePt t="9172" x="3181350" y="2843213"/>
          <p14:tracePt t="9180" x="3281363" y="2843213"/>
          <p14:tracePt t="9190" x="3365500" y="2857500"/>
          <p14:tracePt t="9199" x="3463925" y="2878138"/>
          <p14:tracePt t="9219" x="3625850" y="2892425"/>
          <p14:tracePt t="9224" x="3760788" y="2892425"/>
          <p14:tracePt t="9232" x="3887788" y="2906713"/>
          <p14:tracePt t="9248" x="3971925" y="2906713"/>
          <p14:tracePt t="9257" x="4049713" y="2906713"/>
          <p14:tracePt t="9268" x="4084638" y="2906713"/>
          <p14:tracePt t="9280" x="4106863" y="2906713"/>
          <p14:tracePt t="9293" x="4121150" y="2906713"/>
          <p14:tracePt t="9303" x="4133850" y="2906713"/>
          <p14:tracePt t="9315" x="4156075" y="2906713"/>
          <p14:tracePt t="9326" x="4184650" y="2906713"/>
          <p14:tracePt t="9337" x="4254500" y="2906713"/>
          <p14:tracePt t="9349" x="4346575" y="2892425"/>
          <p14:tracePt t="9359" x="4529138" y="2892425"/>
          <p14:tracePt t="9370" x="4649788" y="2892425"/>
          <p14:tracePt t="9381" x="4797425" y="2906713"/>
          <p14:tracePt t="9398" x="4910138" y="2906713"/>
          <p14:tracePt t="9403" x="4973638" y="2906713"/>
          <p14:tracePt t="9412" x="4987925" y="2906713"/>
          <p14:tracePt t="9445" x="4995863" y="2906713"/>
          <p14:tracePt t="9504" x="5022850" y="2906713"/>
          <p14:tracePt t="9515" x="5037138" y="2906713"/>
          <p14:tracePt t="9532" x="5037138" y="2914650"/>
          <p14:tracePt t="9671" x="5022850" y="2892425"/>
          <p14:tracePt t="9685" x="5010150" y="2857500"/>
          <p14:tracePt t="9700" x="4995863" y="2843213"/>
          <p14:tracePt t="9711" x="4987925" y="2814638"/>
          <p14:tracePt t="9724" x="4973638" y="2808288"/>
          <p14:tracePt t="9729" x="4973638" y="2794000"/>
          <p14:tracePt t="9743" x="4959350" y="2779713"/>
          <p14:tracePt t="9763" x="4959350" y="2765425"/>
          <p14:tracePt t="9794" x="4946650" y="2765425"/>
          <p14:tracePt t="10001" x="4946650" y="2759075"/>
          <p14:tracePt t="10044" x="4938713" y="2744788"/>
          <p14:tracePt t="10649" x="4924425" y="2730500"/>
          <p14:tracePt t="10655" x="4895850" y="2716213"/>
          <p14:tracePt t="10668" x="4875213" y="2716213"/>
          <p14:tracePt t="10672" x="4860925" y="2716213"/>
          <p14:tracePt t="10687" x="4846638" y="2709863"/>
          <p14:tracePt t="10701" x="4811713" y="2695575"/>
          <p14:tracePt t="10711" x="4797425" y="2695575"/>
          <p14:tracePt t="10724" x="4776788" y="2695575"/>
          <p14:tracePt t="10728" x="4762500" y="2695575"/>
          <p14:tracePt t="10742" x="4748213" y="2695575"/>
          <p14:tracePt t="10752" x="4741863" y="2695575"/>
          <p14:tracePt t="10766" x="4713288" y="2695575"/>
          <p14:tracePt t="10777" x="4649788" y="2695575"/>
          <p14:tracePt t="10790" x="4578350" y="2695575"/>
          <p14:tracePt t="10799" x="4494213" y="2695575"/>
          <p14:tracePt t="10811" x="4402138" y="2681288"/>
          <p14:tracePt t="10820" x="4352925" y="2681288"/>
          <p14:tracePt t="10830" x="4318000" y="2681288"/>
          <p14:tracePt t="10844" x="4297363" y="2695575"/>
          <p14:tracePt t="10855" x="4283075" y="2695575"/>
          <p14:tracePt t="10869" x="4268788" y="2695575"/>
          <p14:tracePt t="10878" x="4254500" y="2695575"/>
          <p14:tracePt t="10890" x="4248150" y="2695575"/>
          <p14:tracePt t="10900" x="4219575" y="2695575"/>
          <p14:tracePt t="10911" x="4156075" y="2695575"/>
          <p14:tracePt t="10922" x="4084638" y="2695575"/>
          <p14:tracePt t="10937" x="3951288" y="2695575"/>
          <p14:tracePt t="10946" x="3838575" y="2695575"/>
          <p14:tracePt t="10959" x="3676650" y="2695575"/>
          <p14:tracePt t="10973" x="3576638" y="2695575"/>
          <p14:tracePt t="10978" x="3463925" y="2695575"/>
          <p14:tracePt t="10989" x="3379788" y="2695575"/>
          <p14:tracePt t="11003" x="3316288" y="2695575"/>
          <p14:tracePt t="11013" x="3267075" y="2695575"/>
          <p14:tracePt t="11024" x="3232150" y="2695575"/>
          <p14:tracePt t="11038" x="3195638" y="2695575"/>
          <p14:tracePt t="11052" x="3160713" y="2695575"/>
          <p14:tracePt t="11056" x="3146425" y="2695575"/>
          <p14:tracePt t="11066" x="3132138" y="2681288"/>
          <p14:tracePt t="11078" x="3117850" y="2681288"/>
          <p14:tracePt t="11316" x="3111500" y="2681288"/>
          <p14:tracePt t="11338" x="3082925" y="2695575"/>
          <p14:tracePt t="11360" x="3048000" y="2695575"/>
          <p14:tracePt t="11374" x="3027363" y="2695575"/>
          <p14:tracePt t="11386" x="3013075" y="2695575"/>
          <p14:tracePt t="11405" x="2998788" y="2695575"/>
          <p14:tracePt t="11420" x="2984500" y="2695575"/>
          <p14:tracePt t="11430" x="2978150" y="2695575"/>
          <p14:tracePt t="11443" x="2949575" y="2695575"/>
          <p14:tracePt t="11452" x="2927350" y="2709863"/>
          <p14:tracePt t="11463" x="2886075" y="2709863"/>
          <p14:tracePt t="11475" x="2851150" y="2709863"/>
          <p14:tracePt t="11486" x="2814638" y="2709863"/>
          <p14:tracePt t="11508" x="2730500" y="2716213"/>
          <p14:tracePt t="11518" x="2687638" y="2716213"/>
          <p14:tracePt t="11552" x="2603500" y="2716213"/>
          <p14:tracePt t="11565" x="2554288" y="2716213"/>
          <p14:tracePt t="11577" x="2540000" y="2716213"/>
          <p14:tracePt t="11767" x="2568575" y="2759075"/>
          <p14:tracePt t="11777" x="2667000" y="2779713"/>
          <p14:tracePt t="11787" x="2730500" y="2794000"/>
          <p14:tracePt t="11802" x="2787650" y="2808288"/>
          <p14:tracePt t="11816" x="2878138" y="2814638"/>
          <p14:tracePt t="11821" x="2935288" y="2828925"/>
          <p14:tracePt t="11836" x="3027363" y="2828925"/>
          <p14:tracePt t="11844" x="3097213" y="2828925"/>
          <p14:tracePt t="11855" x="3168650" y="2857500"/>
          <p14:tracePt t="11873" x="3259138" y="2857500"/>
          <p14:tracePt t="11878" x="3330575" y="2857500"/>
          <p14:tracePt t="11888" x="3457575" y="2857500"/>
          <p14:tracePt t="11905" x="3541713" y="2857500"/>
          <p14:tracePt t="11917" x="3662363" y="2857500"/>
          <p14:tracePt t="11922" x="3752850" y="2857500"/>
          <p14:tracePt t="11935" x="3873500" y="2857500"/>
          <p14:tracePt t="11946" x="3957638" y="2857500"/>
          <p14:tracePt t="11959" x="4070350" y="2857500"/>
          <p14:tracePt t="11969" x="4121150" y="2857500"/>
          <p14:tracePt t="11982" x="4156075" y="2857500"/>
          <p14:tracePt t="11993" x="4184650" y="2843213"/>
          <p14:tracePt t="12013" x="4205288" y="2843213"/>
          <p14:tracePt t="12031" x="4233863" y="2843213"/>
          <p14:tracePt t="12036" x="4268788" y="2843213"/>
          <p14:tracePt t="12047" x="4297363" y="2843213"/>
          <p14:tracePt t="12064" x="4346575" y="2857500"/>
          <p14:tracePt t="12068" x="4402138" y="2857500"/>
          <p14:tracePt t="12079" x="4430713" y="2857500"/>
          <p14:tracePt t="12094" x="4479925" y="2857500"/>
          <p14:tracePt t="12103" x="4514850" y="2863850"/>
          <p14:tracePt t="12114" x="4551363" y="2863850"/>
          <p14:tracePt t="12128" x="4578350" y="2863850"/>
          <p14:tracePt t="12137" x="4600575" y="2863850"/>
          <p14:tracePt t="12147" x="4614863" y="2863850"/>
          <p14:tracePt t="12162" x="4629150" y="2863850"/>
          <p14:tracePt t="12170" x="4641850" y="2863850"/>
          <p14:tracePt t="12250" x="4629150" y="2863850"/>
          <p14:tracePt t="12259" x="4614863" y="2857500"/>
          <p14:tracePt t="12274" x="4600575" y="2843213"/>
          <p14:tracePt t="12284" x="4592638" y="2843213"/>
          <p14:tracePt t="12315" x="4578350" y="2828925"/>
          <p14:tracePt t="12361" x="4565650" y="2814638"/>
          <p14:tracePt t="12374" x="4551363" y="2814638"/>
          <p14:tracePt t="12608" x="4578350" y="2843213"/>
          <p14:tracePt t="12621" x="4614863" y="2857500"/>
          <p14:tracePt t="12630" x="4649788" y="2863850"/>
          <p14:tracePt t="12642" x="4678363" y="2892425"/>
          <p14:tracePt t="12665" x="4811713" y="2941638"/>
          <p14:tracePt t="12678" x="4924425" y="2990850"/>
          <p14:tracePt t="12688" x="5137150" y="3062288"/>
          <p14:tracePt t="12699" x="5284788" y="3125788"/>
          <p14:tracePt t="12715" x="5481638" y="3203575"/>
          <p14:tracePt t="12721" x="5637213" y="3252788"/>
          <p14:tracePt t="12736" x="5983288" y="3371850"/>
          <p14:tracePt t="12744" x="6194425" y="3422650"/>
          <p14:tracePt t="12755" x="6491288" y="3498850"/>
          <p14:tracePt t="12775" x="6661150" y="3535363"/>
          <p14:tracePt t="12779" x="6773863" y="3549650"/>
          <p14:tracePt t="12791" x="6900863" y="3584575"/>
          <p14:tracePt t="12800" x="6950075" y="3584575"/>
          <p14:tracePt t="12810" x="6985000" y="3598863"/>
          <p14:tracePt t="12821" x="7005638" y="3598863"/>
          <p14:tracePt t="12848" x="7048500" y="3605213"/>
          <p14:tracePt t="12859" x="7069138" y="3605213"/>
          <p14:tracePt t="12874" x="7083425" y="3619500"/>
          <p14:tracePt t="13283" x="7054850" y="3619500"/>
          <p14:tracePt t="13299" x="7069138" y="3619500"/>
          <p14:tracePt t="13310" x="6985000" y="3619500"/>
          <p14:tracePt t="13321" x="6837363" y="3605213"/>
          <p14:tracePt t="13330" x="6724650" y="3598863"/>
          <p14:tracePt t="13344" x="6624638" y="3570288"/>
          <p14:tracePt t="13355" x="6604000" y="3556000"/>
          <p14:tracePt t="13365" x="6561138" y="3535363"/>
          <p14:tracePt t="13385" x="6554788" y="3521075"/>
          <p14:tracePt t="13399" x="6540500" y="3521075"/>
          <p14:tracePt t="13418" x="6526213" y="3506788"/>
          <p14:tracePt t="13445" x="6511925" y="3506788"/>
          <p14:tracePt t="13598" x="6477000" y="3498850"/>
          <p14:tracePt t="13612" x="6392863" y="3449638"/>
          <p14:tracePt t="13625" x="6075363" y="3351213"/>
          <p14:tracePt t="13635" x="5778500" y="3259138"/>
          <p14:tracePt t="13644" x="5284788" y="3209925"/>
          <p14:tracePt t="13654" x="4846638" y="3203575"/>
          <p14:tracePt t="13665" x="4332288" y="3160713"/>
          <p14:tracePt t="13682" x="4000500" y="3154363"/>
          <p14:tracePt t="13692" x="3711575" y="3154363"/>
          <p14:tracePt t="13702" x="3443288" y="3160713"/>
          <p14:tracePt t="13713" x="3295650" y="3160713"/>
          <p14:tracePt t="13726" x="3168650" y="3160713"/>
          <p14:tracePt t="13736" x="3132138" y="3160713"/>
          <p14:tracePt t="13748" x="3117850" y="3160713"/>
          <p14:tracePt t="14003" x="3097213" y="3160713"/>
          <p14:tracePt t="14015" x="3033713" y="3175000"/>
          <p14:tracePt t="14033" x="2927350" y="3175000"/>
          <p14:tracePt t="14038" x="2836863" y="3175000"/>
          <p14:tracePt t="14053" x="2736850" y="3175000"/>
          <p14:tracePt t="14061" x="2638425" y="3175000"/>
          <p14:tracePt t="14071" x="2582863" y="3175000"/>
          <p14:tracePt t="14082" x="2519363" y="3175000"/>
          <p14:tracePt t="14100" x="2490788" y="3175000"/>
          <p14:tracePt t="14105" x="2470150" y="3175000"/>
          <p14:tracePt t="14116" x="2455863" y="3175000"/>
          <p14:tracePt t="14209" x="2455863" y="3160713"/>
          <p14:tracePt t="14261" x="2455863" y="3175000"/>
          <p14:tracePt t="14275" x="2470150" y="3189288"/>
          <p14:tracePt t="14286" x="2490788" y="3203575"/>
          <p14:tracePt t="14296" x="2519363" y="3224213"/>
          <p14:tracePt t="14323" x="2582863" y="3287713"/>
          <p14:tracePt t="14335" x="2603500" y="3308350"/>
          <p14:tracePt t="14341" x="2638425" y="3322638"/>
          <p14:tracePt t="14352" x="2667000" y="3336925"/>
          <p14:tracePt t="14366" x="2681288" y="3351213"/>
          <p14:tracePt t="14378" x="2687638" y="3351213"/>
          <p14:tracePt t="14400" x="2701925" y="3351213"/>
          <p14:tracePt t="14409" x="2701925" y="3359150"/>
          <p14:tracePt t="14422" x="2716213" y="3371850"/>
          <p14:tracePt t="14433" x="2736850" y="3371850"/>
          <p14:tracePt t="14443" x="2765425" y="3386138"/>
          <p14:tracePt t="14458" x="2787650" y="3400425"/>
          <p14:tracePt t="14465" x="2800350" y="3400425"/>
          <p14:tracePt t="14530" x="2814638" y="3400425"/>
          <p14:tracePt t="14534" x="2828925" y="3400425"/>
          <p14:tracePt t="14543" x="2851150" y="3408363"/>
          <p14:tracePt t="14558" x="2878138" y="3408363"/>
          <p14:tracePt t="14567" x="2914650" y="3422650"/>
          <p14:tracePt t="14584" x="2927350" y="3422650"/>
          <p14:tracePt t="14590" x="2935288" y="3422650"/>
          <p14:tracePt t="14622" x="2963863" y="3435350"/>
          <p14:tracePt t="14648" x="2978150" y="3435350"/>
          <p14:tracePt t="14927" x="2978150" y="3471863"/>
          <p14:tracePt t="14940" x="2978150" y="3486150"/>
          <p14:tracePt t="14973" x="2978150" y="3498850"/>
          <p14:tracePt t="14990" x="2978150" y="3506788"/>
          <p14:tracePt t="15116" x="2963863" y="3506788"/>
          <p14:tracePt t="15153" x="2927350" y="3506788"/>
          <p14:tracePt t="15162" x="2851150" y="3506788"/>
          <p14:tracePt t="15174" x="2779713" y="3506788"/>
          <p14:tracePt t="15191" x="2736850" y="3498850"/>
          <p14:tracePt t="15195" x="2701925" y="3498850"/>
          <p14:tracePt t="15223" x="2617788" y="3471863"/>
          <p14:tracePt t="15234" x="2582863" y="3471863"/>
          <p14:tracePt t="15243" x="2519363" y="3457575"/>
          <p14:tracePt t="15255" x="2470150" y="3449638"/>
          <p14:tracePt t="15268" x="2419350" y="3435350"/>
          <p14:tracePt t="15279" x="2335213" y="3422650"/>
          <p14:tracePt t="15288" x="2257425" y="3408363"/>
          <p14:tracePt t="15299" x="2208213" y="3408363"/>
          <p14:tracePt t="15315" x="2187575" y="3408363"/>
          <p14:tracePt t="15319" x="2173288" y="3408363"/>
          <p14:tracePt t="15334" x="2159000" y="3408363"/>
          <p14:tracePt t="15344" x="2138363" y="3408363"/>
          <p14:tracePt t="15353" x="2124075" y="3408363"/>
          <p14:tracePt t="15380" x="2109788" y="3400425"/>
          <p14:tracePt t="15391" x="2095500" y="3400425"/>
          <p14:tracePt t="15401" x="2089150" y="3400425"/>
          <p14:tracePt t="15410" x="2074863" y="3400425"/>
          <p14:tracePt t="15420" x="2046288" y="3386138"/>
          <p14:tracePt t="15434" x="2025650" y="3371850"/>
          <p14:tracePt t="15444" x="1989138" y="3359150"/>
          <p14:tracePt t="15454" x="1925638" y="3336925"/>
          <p14:tracePt t="15468" x="1890713" y="3322638"/>
          <p14:tracePt t="15478" x="1812925" y="3302000"/>
          <p14:tracePt t="15488" x="1792288" y="3287713"/>
          <p14:tracePt t="15502" x="1743075" y="3273425"/>
          <p14:tracePt t="15513" x="1714500" y="3259138"/>
          <p14:tracePt t="15525" x="1700213" y="3252788"/>
          <p14:tracePt t="15545" x="1693863" y="3238500"/>
          <p14:tracePt t="15545" x="1679575" y="3224213"/>
          <p14:tracePt t="15557" x="1665288" y="3209925"/>
          <p14:tracePt t="15567" x="1651000" y="3209925"/>
          <p14:tracePt t="15578" x="1644650" y="3203575"/>
          <p14:tracePt t="15593" x="1644650" y="3189288"/>
          <p14:tracePt t="15603" x="1630363" y="3175000"/>
          <p14:tracePt t="15669" x="1630363" y="3160713"/>
          <p14:tracePt t="15679" x="1630363" y="3154363"/>
          <p14:tracePt t="15703" x="1616075" y="3125788"/>
          <p14:tracePt t="15715" x="1601788" y="3105150"/>
          <p14:tracePt t="15726" x="1601788" y="3062288"/>
          <p14:tracePt t="15737" x="1593850" y="3027363"/>
          <p14:tracePt t="15751" x="1593850" y="3013075"/>
          <p14:tracePt t="15762" x="1581150" y="2990850"/>
          <p14:tracePt t="15771" x="1581150" y="2963863"/>
          <p14:tracePt t="15783" x="1566863" y="2941638"/>
          <p14:tracePt t="15793" x="1566863" y="2914650"/>
          <p14:tracePt t="15821" x="1566863" y="2906713"/>
          <p14:tracePt t="15825" x="1552575" y="2906713"/>
          <p14:tracePt t="15838" x="1552575" y="2892425"/>
          <p14:tracePt t="16096" x="1581150" y="2892425"/>
          <p14:tracePt t="16109" x="1601788" y="2892425"/>
          <p14:tracePt t="16120" x="1616075" y="2892425"/>
          <p14:tracePt t="16164" x="1644650" y="2878138"/>
          <p14:tracePt t="16185" x="1651000" y="2878138"/>
          <p14:tracePt t="17738" x="1644650" y="2878138"/>
          <p14:tracePt t="17761" x="1593850" y="2906713"/>
          <p14:tracePt t="17761" x="1530350" y="2914650"/>
          <p14:tracePt t="17775" x="1517650" y="2927350"/>
          <p14:tracePt t="17785" x="1503363" y="2927350"/>
          <p14:tracePt t="17818" x="1544638" y="2927350"/>
          <p14:tracePt t="17828" x="1616075" y="2906713"/>
          <p14:tracePt t="17842" x="1743075" y="2863850"/>
          <p14:tracePt t="17853" x="1847850" y="2828925"/>
          <p14:tracePt t="17863" x="1939925" y="2765425"/>
          <p14:tracePt t="17890" x="2060575" y="2709863"/>
          <p14:tracePt t="17902" x="2060575" y="2695575"/>
          <p14:tracePt t="17908" x="1989138" y="2695575"/>
          <p14:tracePt t="17923" x="1911350" y="2695575"/>
          <p14:tracePt t="17935" x="1792288" y="2695575"/>
          <p14:tracePt t="17941" x="1566863" y="2695575"/>
          <p14:tracePt t="17955" x="1517650" y="2709863"/>
          <p14:tracePt t="17963" x="1466850" y="2709863"/>
          <p14:tracePt t="18290" x="1601788" y="2794000"/>
          <p14:tracePt t="18306" x="1601788" y="2814638"/>
          <p14:tracePt t="18319" x="1651000" y="2828925"/>
          <p14:tracePt t="18323" x="1862138" y="2892425"/>
          <p14:tracePt t="18348" x="2025650" y="2906713"/>
          <p14:tracePt t="18383" x="2025650" y="2892425"/>
          <p14:tracePt t="18395" x="2038350" y="2906713"/>
          <p14:tracePt t="18483" x="2046288" y="2906713"/>
          <p14:tracePt t="18484" x="2074863" y="2906713"/>
          <p14:tracePt t="18495" x="2222500" y="2927350"/>
          <p14:tracePt t="18505" x="2292350" y="2955925"/>
          <p14:tracePt t="18521" x="2505075" y="2978150"/>
          <p14:tracePt t="18526" x="2603500" y="2990850"/>
          <p14:tracePt t="18540" x="2765425" y="3013075"/>
          <p14:tracePt t="18555" x="2828925" y="3013075"/>
          <p14:tracePt t="18559" x="2900363" y="3013075"/>
          <p14:tracePt t="18573" x="2935288" y="3013075"/>
          <p14:tracePt t="18584" x="2978150" y="3027363"/>
          <p14:tracePt t="18596" x="3013075" y="3027363"/>
          <p14:tracePt t="18607" x="3048000" y="3027363"/>
          <p14:tracePt t="18618" x="3068638" y="3027363"/>
          <p14:tracePt t="18629" x="3117850" y="3027363"/>
          <p14:tracePt t="18641" x="3146425" y="3027363"/>
          <p14:tracePt t="18650" x="3160713" y="3027363"/>
          <p14:tracePt t="18674" x="3168650" y="3027363"/>
          <p14:tracePt t="18731" x="3181350" y="3027363"/>
          <p14:tracePt t="18766" x="3195638" y="3027363"/>
          <p14:tracePt t="18783" x="3195638" y="3013075"/>
          <p14:tracePt t="18788" x="3209925" y="3013075"/>
          <p14:tracePt t="18802" x="3217863" y="3005138"/>
          <p14:tracePt t="18822" x="3244850" y="2990850"/>
          <p14:tracePt t="18832" x="3281363" y="2990850"/>
          <p14:tracePt t="18843" x="3316288" y="2978150"/>
          <p14:tracePt t="18854" x="3330575" y="2978150"/>
          <p14:tracePt t="18863" x="3359150" y="2978150"/>
          <p14:tracePt t="18878" x="3394075" y="2963863"/>
          <p14:tracePt t="18890" x="3429000" y="2955925"/>
          <p14:tracePt t="18900" x="3463925" y="2955925"/>
          <p14:tracePt t="18911" x="3492500" y="2955925"/>
          <p14:tracePt t="18921" x="3527425" y="2941638"/>
          <p14:tracePt t="18937" x="3556000" y="2941638"/>
          <p14:tracePt t="18942" x="3605213" y="2941638"/>
          <p14:tracePt t="18959" x="3640138" y="2941638"/>
          <p14:tracePt t="18969" x="3662363" y="2941638"/>
          <p14:tracePt t="18978" x="3711575" y="2941638"/>
          <p14:tracePt t="18990" x="3752850" y="2927350"/>
          <p14:tracePt t="19015" x="3852863" y="2927350"/>
          <p14:tracePt t="19020" x="3887788" y="2927350"/>
          <p14:tracePt t="19036" x="3922713" y="2927350"/>
          <p14:tracePt t="19045" x="3951288" y="2927350"/>
          <p14:tracePt t="19055" x="3971925" y="2927350"/>
          <p14:tracePt t="19066" x="3986213" y="2914650"/>
          <p14:tracePt t="19083" x="4000500" y="2914650"/>
          <p14:tracePt t="19089" x="4021138" y="2914650"/>
          <p14:tracePt t="19100" x="4084638" y="2914650"/>
          <p14:tracePt t="19110" x="4133850" y="2906713"/>
          <p14:tracePt t="19125" x="4184650" y="2892425"/>
          <p14:tracePt t="19133" x="4283075" y="2892425"/>
          <p14:tracePt t="19145" x="4346575" y="2878138"/>
          <p14:tracePt t="19156" x="4402138" y="2857500"/>
          <p14:tracePt t="19175" x="4451350" y="2843213"/>
          <p14:tracePt t="19180" x="4502150" y="2828925"/>
          <p14:tracePt t="19190" x="4514850" y="2814638"/>
          <p14:tracePt t="19200" x="4543425" y="2808288"/>
          <p14:tracePt t="19211" x="4565650" y="2808288"/>
          <p14:tracePt t="19225" x="4578350" y="2794000"/>
          <p14:tracePt t="19240" x="4578350" y="2765425"/>
          <p14:tracePt t="19248" x="4592638" y="2759075"/>
          <p14:tracePt t="19267" x="4600575" y="2744788"/>
          <p14:tracePt t="19272" x="4614863" y="2730500"/>
          <p14:tracePt t="19282" x="4629150" y="2716213"/>
          <p14:tracePt t="19293" x="4641850" y="2709863"/>
          <p14:tracePt t="19435" x="4641850" y="2695575"/>
          <p14:tracePt t="19440" x="4641850" y="2681288"/>
          <p14:tracePt t="19481" x="4641850" y="2667000"/>
          <p14:tracePt t="19549" x="4641850" y="2660650"/>
          <p14:tracePt t="19563" x="4629150" y="2660650"/>
          <p14:tracePt t="19595" x="4629150" y="2646363"/>
          <p14:tracePt t="19730" x="4614863" y="2632075"/>
          <p14:tracePt t="19745" x="4600575" y="2646363"/>
          <p14:tracePt t="19876" x="4578350" y="2660650"/>
          <p14:tracePt t="19893" x="4578350" y="2667000"/>
          <p14:tracePt t="19899" x="4565650" y="2681288"/>
          <p14:tracePt t="19918" x="4551363" y="2681288"/>
          <p14:tracePt t="19923" x="4551363" y="2695575"/>
          <p14:tracePt t="19933" x="4551363" y="2709863"/>
          <p14:tracePt t="19965" x="4551363" y="2716213"/>
          <p14:tracePt t="19980" x="4543425" y="2716213"/>
          <p14:tracePt t="20010" x="4551363" y="2730500"/>
          <p14:tracePt t="20024" x="4551363" y="2744788"/>
          <p14:tracePt t="20034" x="4565650" y="2744788"/>
          <p14:tracePt t="20045" x="4565650" y="2759075"/>
          <p14:tracePt t="20057" x="4578350" y="2759075"/>
          <p14:tracePt t="20067" x="4578350" y="2765425"/>
          <p14:tracePt t="20077" x="4592638" y="2765425"/>
          <p14:tracePt t="20114" x="4600575" y="2765425"/>
          <p14:tracePt t="20145" x="4614863" y="2765425"/>
          <p14:tracePt t="20340" x="4629150" y="2765425"/>
          <p14:tracePt t="20363" x="4641850" y="2759075"/>
          <p14:tracePt t="20377" x="4664075" y="2759075"/>
          <p14:tracePt t="20382" x="4692650" y="2759075"/>
          <p14:tracePt t="20401" x="4727575" y="2759075"/>
          <p14:tracePt t="20406" x="4741863" y="2759075"/>
          <p14:tracePt t="20421" x="4762500" y="2759075"/>
          <p14:tracePt t="20439" x="4762500" y="2744788"/>
          <p14:tracePt t="20654" x="4797425" y="2744788"/>
          <p14:tracePt t="20666" x="4860925" y="2744788"/>
          <p14:tracePt t="20676" x="4889500" y="2730500"/>
          <p14:tracePt t="20687" x="4910138" y="2730500"/>
          <p14:tracePt t="20697" x="4938713" y="2730500"/>
          <p14:tracePt t="21361" x="4995863" y="2716213"/>
          <p14:tracePt t="21373" x="5073650" y="2695575"/>
          <p14:tracePt t="21384" x="5137150" y="2667000"/>
          <p14:tracePt t="21402" x="5172075" y="2660650"/>
          <p14:tracePt t="21406" x="5186363" y="2646363"/>
          <p14:tracePt t="21421" x="5192713" y="2646363"/>
          <p14:tracePt t="21434" x="5221288" y="2646363"/>
          <p14:tracePt t="21442" x="5235575" y="2646363"/>
          <p14:tracePt t="21484" x="5241925" y="2646363"/>
          <p14:tracePt t="21508" x="5256213" y="2646363"/>
          <p14:tracePt t="21542" x="5270500" y="2646363"/>
          <p14:tracePt t="21597" x="5284788" y="2646363"/>
          <p14:tracePt t="21733" x="5270500" y="2667000"/>
          <p14:tracePt t="21846" x="5241925" y="2667000"/>
          <p14:tracePt t="21857" x="5235575" y="2681288"/>
          <p14:tracePt t="21879" x="5221288" y="2681288"/>
          <p14:tracePt t="21911" x="5207000" y="2695575"/>
          <p14:tracePt t="21957" x="5207000" y="2716213"/>
          <p14:tracePt t="21957" x="5270500" y="2779713"/>
          <p14:tracePt t="21970" x="5934075" y="3027363"/>
          <p14:tracePt t="21979" x="6392863" y="3125788"/>
          <p14:tracePt t="21990" x="6724650" y="3175000"/>
          <p14:tracePt t="22007" x="7132638" y="3238500"/>
          <p14:tracePt t="22015" x="7296150" y="3238500"/>
          <p14:tracePt t="22032" x="7366000" y="3252788"/>
          <p14:tracePt t="22095" x="7366000" y="3259138"/>
          <p14:tracePt t="22116" x="7351713" y="3259138"/>
          <p14:tracePt t="22139" x="7345363" y="3259138"/>
          <p14:tracePt t="22150" x="7281863" y="3252788"/>
          <p14:tracePt t="22159" x="7054850" y="3252788"/>
          <p14:tracePt t="22178" x="6900863" y="3259138"/>
          <p14:tracePt t="22183" x="6773863" y="3259138"/>
          <p14:tracePt t="22196" x="6737350" y="3259138"/>
          <p14:tracePt t="22208" x="6653213" y="3259138"/>
          <p14:tracePt t="22222" x="6575425" y="3259138"/>
          <p14:tracePt t="22232" x="6505575" y="3259138"/>
          <p14:tracePt t="22242" x="6413500" y="3252788"/>
          <p14:tracePt t="22252" x="6343650" y="3252788"/>
          <p14:tracePt t="22275" x="6061075" y="3209925"/>
          <p14:tracePt t="22285" x="5778500" y="3160713"/>
          <p14:tracePt t="22295" x="5630863" y="3154363"/>
          <p14:tracePt t="22307" x="5518150" y="3140075"/>
          <p14:tracePt t="22322" x="5481638" y="3125788"/>
          <p14:tracePt t="22334" x="5454650" y="3105150"/>
          <p14:tracePt t="22338" x="5432425" y="3076575"/>
          <p14:tracePt t="22353" x="5418138" y="3062288"/>
          <p14:tracePt t="22363" x="5391150" y="3041650"/>
          <p14:tracePt t="22373" x="5383213" y="3013075"/>
          <p14:tracePt t="22390" x="5354638" y="2978150"/>
          <p14:tracePt t="22395" x="5319713" y="2914650"/>
          <p14:tracePt t="22411" x="5270500" y="2857500"/>
          <p14:tracePt t="22423" x="5241925" y="2828925"/>
          <p14:tracePt t="22432" x="5241925" y="2814638"/>
          <p14:tracePt t="22443" x="5241925" y="2808288"/>
          <p14:tracePt t="22466" x="5235575" y="2808288"/>
          <p14:tracePt t="22499" x="5235575" y="2794000"/>
          <p14:tracePt t="22721" x="5221288" y="2779713"/>
          <p14:tracePt t="22746" x="5221288" y="2765425"/>
          <p14:tracePt t="22758" x="5207000" y="2759075"/>
          <p14:tracePt t="22769" x="5207000" y="2744788"/>
          <p14:tracePt t="22780" x="5192713" y="2730500"/>
          <p14:tracePt t="22790" x="5186363" y="2730500"/>
          <p14:tracePt t="22804" x="5186363" y="2716213"/>
          <p14:tracePt t="22836" x="5172075" y="2716213"/>
          <p14:tracePt t="22867" x="5172075" y="2709863"/>
          <p14:tracePt t="22938" x="5157788" y="2695575"/>
          <p14:tracePt t="22950" x="5157788" y="2681288"/>
          <p14:tracePt t="22983" x="5143500" y="2681288"/>
          <p14:tracePt t="23218" x="5143500" y="2695575"/>
          <p14:tracePt t="23229" x="5157788" y="2695575"/>
          <p14:tracePt t="23242" x="5157788" y="2667000"/>
          <p14:tracePt t="23262" x="5172075" y="2667000"/>
          <p14:tracePt t="23279" x="5186363" y="2667000"/>
          <p14:tracePt t="23297" x="5192713" y="2681288"/>
          <p14:tracePt t="23532" x="5241925" y="2681288"/>
          <p14:tracePt t="23546" x="5291138" y="2681288"/>
          <p14:tracePt t="23559" x="5340350" y="2695575"/>
          <p14:tracePt t="23569" x="5383213" y="2709863"/>
          <p14:tracePt t="23580" x="5403850" y="2709863"/>
          <p14:tracePt t="23594" x="5432425" y="2709863"/>
          <p14:tracePt t="23599" x="5440363" y="2709863"/>
          <p14:tracePt t="23612" x="5454650" y="2709863"/>
          <p14:tracePt t="23623" x="5467350" y="2709863"/>
          <p14:tracePt t="23648" x="5530850" y="2709863"/>
          <p14:tracePt t="23659" x="5553075" y="2709863"/>
          <p14:tracePt t="23669" x="5588000" y="2709863"/>
          <p14:tracePt t="23680" x="5637213" y="2709863"/>
          <p14:tracePt t="23693" x="5665788" y="2709863"/>
          <p14:tracePt t="23703" x="5686425" y="2709863"/>
          <p14:tracePt t="23718" x="5715000" y="2709863"/>
          <p14:tracePt t="23722" x="5735638" y="2709863"/>
          <p14:tracePt t="23736" x="5749925" y="2709863"/>
          <p14:tracePt t="23748" x="5764213" y="2709863"/>
          <p14:tracePt t="23758" x="5784850" y="2709863"/>
          <p14:tracePt t="23769" x="5813425" y="2709863"/>
          <p14:tracePt t="23779" x="5835650" y="2709863"/>
          <p14:tracePt t="23794" x="5911850" y="2709863"/>
          <p14:tracePt t="23809" x="5962650" y="2709863"/>
          <p14:tracePt t="23814" x="6046788" y="2709863"/>
          <p14:tracePt t="23828" x="6110288" y="2709863"/>
          <p14:tracePt t="23838" x="6194425" y="2709863"/>
          <p14:tracePt t="23849" x="6257925" y="2709863"/>
          <p14:tracePt t="23860" x="6329363" y="2709863"/>
          <p14:tracePt t="23869" x="6364288" y="2709863"/>
          <p14:tracePt t="23883" x="6392863" y="2716213"/>
          <p14:tracePt t="23900" x="6427788" y="2716213"/>
          <p14:tracePt t="23904" x="6442075" y="2716213"/>
          <p14:tracePt t="23915" x="6456363" y="2716213"/>
          <p14:tracePt t="23926" x="6462713" y="2716213"/>
          <p14:tracePt t="23973" x="6477000" y="2716213"/>
          <p14:tracePt t="24034" x="6491288" y="2709863"/>
          <p14:tracePt t="24039" x="6505575" y="2709863"/>
          <p14:tracePt t="24076" x="6511925" y="2709863"/>
          <p14:tracePt t="24084" x="6526213" y="2709863"/>
          <p14:tracePt t="24094" x="6575425" y="2709863"/>
          <p14:tracePt t="24111" x="6610350" y="2709863"/>
          <p14:tracePt t="24122" x="6673850" y="2709863"/>
          <p14:tracePt t="24133" x="6724650" y="2709863"/>
          <p14:tracePt t="24148" x="6751638" y="2709863"/>
          <p14:tracePt t="24152" x="6800850" y="2709863"/>
          <p14:tracePt t="24162" x="6823075" y="2709863"/>
          <p14:tracePt t="24173" x="6851650" y="2709863"/>
          <p14:tracePt t="24189" x="6872288" y="2695575"/>
          <p14:tracePt t="24199" x="6886575" y="2695575"/>
          <p14:tracePt t="24215" x="6900863" y="2695575"/>
          <p14:tracePt t="24240" x="6907213" y="2695575"/>
          <p14:tracePt t="24240" x="6921500" y="2695575"/>
          <p14:tracePt t="24252" x="6935788" y="2695575"/>
          <p14:tracePt t="24266" x="6950075" y="2709863"/>
          <p14:tracePt t="24278" x="6970713" y="2709863"/>
          <p14:tracePt t="24288" x="6999288" y="2709863"/>
          <p14:tracePt t="24299" x="7034213" y="2709863"/>
          <p14:tracePt t="24309" x="7069138" y="2709863"/>
          <p14:tracePt t="24331" x="7118350" y="2709863"/>
          <p14:tracePt t="24375" x="7118350" y="2716213"/>
          <p14:tracePt t="24729" x="7097713" y="2709863"/>
          <p14:tracePt t="24739" x="7005638" y="2709863"/>
          <p14:tracePt t="24750" x="6935788" y="2709863"/>
          <p14:tracePt t="24767" x="6872288" y="2716213"/>
          <p14:tracePt t="24773" x="6808788" y="2716213"/>
          <p14:tracePt t="24804" x="6751638" y="2744788"/>
          <p14:tracePt t="24818" x="6724650" y="2759075"/>
          <p14:tracePt t="24938" x="6724650" y="2765425"/>
          <p14:tracePt t="24951" x="6751638" y="2779713"/>
          <p14:tracePt t="24961" x="6773863" y="2808288"/>
          <p14:tracePt t="24975" x="6808788" y="2814638"/>
          <p14:tracePt t="24996" x="6837363" y="2828925"/>
          <p14:tracePt t="24996" x="6851650" y="2828925"/>
          <p14:tracePt t="25376" x="6858000" y="2857500"/>
          <p14:tracePt t="25381" x="6886575" y="2857500"/>
          <p14:tracePt t="25398" x="6886575" y="2863850"/>
          <p14:tracePt t="25465" x="6900863" y="2863850"/>
          <p14:tracePt t="25481" x="6935788" y="2863850"/>
          <p14:tracePt t="25495" x="7048500" y="2878138"/>
          <p14:tracePt t="25500" x="7118350" y="2892425"/>
          <p14:tracePt t="25515" x="7204075" y="2892425"/>
          <p14:tracePt t="25532" x="7267575" y="2892425"/>
          <p14:tracePt t="25537" x="7345363" y="2892425"/>
          <p14:tracePt t="25549" x="7415213" y="2892425"/>
          <p14:tracePt t="25563" x="7450138" y="2892425"/>
          <p14:tracePt t="25568" x="7499350" y="2892425"/>
          <p14:tracePt t="25585" x="7542213" y="2878138"/>
          <p14:tracePt t="25597" x="7562850" y="2878138"/>
          <p14:tracePt t="25602" x="7577138" y="2878138"/>
          <p14:tracePt t="25624" x="7591425" y="2878138"/>
          <p14:tracePt t="25651" x="7599363" y="2878138"/>
          <p14:tracePt t="25988" x="7599363" y="2906713"/>
          <p14:tracePt t="25997" x="7599363" y="2927350"/>
          <p14:tracePt t="26008" x="7591425" y="2978150"/>
          <p14:tracePt t="26026" x="7577138" y="3005138"/>
          <p14:tracePt t="26032" x="7513638" y="3054350"/>
          <p14:tracePt t="26043" x="7429500" y="3105150"/>
          <p14:tracePt t="26055" x="7302500" y="3175000"/>
          <p14:tracePt t="26063" x="7054850" y="3273425"/>
          <p14:tracePt t="26078" x="6872288" y="3359150"/>
          <p14:tracePt t="26088" x="6610350" y="3457575"/>
          <p14:tracePt t="26099" x="6442075" y="3549650"/>
          <p14:tracePt t="26109" x="6216650" y="3633788"/>
          <p14:tracePt t="26120" x="6096000" y="3648075"/>
          <p14:tracePt t="26132" x="5835650" y="3697288"/>
          <p14:tracePt t="26142" x="5686425" y="3697288"/>
          <p14:tracePt t="26158" x="5530850" y="3697288"/>
          <p14:tracePt t="26168" x="5354638" y="3697288"/>
          <p14:tracePt t="26179" x="5241925" y="3697288"/>
          <p14:tracePt t="26189" x="5045075" y="3697288"/>
          <p14:tracePt t="26203" x="4895850" y="3697288"/>
          <p14:tracePt t="26212" x="4641850" y="3654425"/>
          <p14:tracePt t="26227" x="4445000" y="3654425"/>
          <p14:tracePt t="26232" x="4318000" y="3648075"/>
          <p14:tracePt t="26246" x="4205288" y="3648075"/>
          <p14:tracePt t="26258" x="4170363" y="3633788"/>
          <p14:tracePt t="26267" x="4121150" y="3633788"/>
          <p14:tracePt t="26276" x="4106863" y="3633788"/>
          <p14:tracePt t="26381" x="4133850" y="3648075"/>
          <p14:tracePt t="26391" x="4233863" y="3668713"/>
          <p14:tracePt t="26401" x="4514850" y="3732213"/>
          <p14:tracePt t="26412" x="4699000" y="3795713"/>
          <p14:tracePt t="26426" x="5037138" y="3867150"/>
          <p14:tracePt t="26437" x="5256213" y="3951288"/>
          <p14:tracePt t="26448" x="5489575" y="4064000"/>
          <p14:tracePt t="26462" x="5602288" y="4141788"/>
          <p14:tracePt t="26468" x="5637213" y="4176713"/>
          <p14:tracePt t="26481" x="5637213" y="4225925"/>
          <p14:tracePt t="26492" x="5637213" y="4248150"/>
          <p14:tracePt t="26502" x="5567363" y="4289425"/>
          <p14:tracePt t="26512" x="5432425" y="4324350"/>
          <p14:tracePt t="26533" x="5137150" y="4346575"/>
          <p14:tracePt t="26537" x="4889500" y="4360863"/>
          <p14:tracePt t="26550" x="4649788" y="4360863"/>
          <p14:tracePt t="26560" x="4551363" y="4360863"/>
          <p14:tracePt t="26569" x="4494213" y="4360863"/>
          <p14:tracePt t="26583" x="4395788" y="4360863"/>
          <p14:tracePt t="26594" x="4283075" y="4346575"/>
          <p14:tracePt t="26603" x="4148138" y="4311650"/>
          <p14:tracePt t="26617" x="4070350" y="4289425"/>
          <p14:tracePt t="26627" x="4035425" y="4260850"/>
          <p14:tracePt t="26643" x="4006850" y="4248150"/>
          <p14:tracePt t="26653" x="4006850" y="4240213"/>
          <p14:tracePt t="26662" x="4006850" y="4211638"/>
          <p14:tracePt t="26677" x="4006850" y="4197350"/>
          <p14:tracePt t="26682" x="4006850" y="4162425"/>
          <p14:tracePt t="26694" x="4021138" y="4127500"/>
          <p14:tracePt t="26708" x="4057650" y="4049713"/>
          <p14:tracePt t="26717" x="4133850" y="4000500"/>
          <p14:tracePt t="26728" x="4254500" y="3951288"/>
          <p14:tracePt t="26742" x="4543425" y="3879850"/>
          <p14:tracePt t="26754" x="4840288" y="3844925"/>
          <p14:tracePt t="26767" x="5334000" y="3816350"/>
          <p14:tracePt t="26772" x="5686425" y="3795713"/>
          <p14:tracePt t="26784" x="6061075" y="3795713"/>
          <p14:tracePt t="26794" x="6280150" y="3830638"/>
          <p14:tracePt t="26805" x="6456363" y="3852863"/>
          <p14:tracePt t="26818" x="6589713" y="3930650"/>
          <p14:tracePt t="26828" x="6624638" y="3965575"/>
          <p14:tracePt t="26840" x="6638925" y="4014788"/>
          <p14:tracePt t="26856" x="6638925" y="4064000"/>
          <p14:tracePt t="26861" x="6589713" y="4141788"/>
          <p14:tracePt t="26873" x="6505575" y="4211638"/>
          <p14:tracePt t="26884" x="6208713" y="4297363"/>
          <p14:tracePt t="26899" x="5884863" y="4360863"/>
          <p14:tracePt t="26908" x="5418138" y="4375150"/>
          <p14:tracePt t="26923" x="4664075" y="4360863"/>
          <p14:tracePt t="26932" x="4197350" y="4324350"/>
          <p14:tracePt t="26943" x="3902075" y="4289425"/>
          <p14:tracePt t="26954" x="3838575" y="4260850"/>
          <p14:tracePt t="26962" x="3810000" y="4248150"/>
          <p14:tracePt t="26978" x="3803650" y="4225925"/>
          <p14:tracePt t="26990" x="3789363" y="4197350"/>
          <p14:tracePt t="27000" x="3775075" y="4148138"/>
          <p14:tracePt t="27011" x="3775075" y="4092575"/>
          <p14:tracePt t="27021" x="3775075" y="3951288"/>
          <p14:tracePt t="27039" x="3803650" y="3844925"/>
          <p14:tracePt t="27044" x="3852863" y="3732213"/>
          <p14:tracePt t="27054" x="3908425" y="3668713"/>
          <p14:tracePt t="27065" x="3971925" y="3648075"/>
          <p14:tracePt t="27076" x="4057650" y="3598863"/>
          <p14:tracePt t="27093" x="4121150" y="3584575"/>
          <p14:tracePt t="27103" x="4219575" y="3570288"/>
          <p14:tracePt t="27109" x="4318000" y="3570288"/>
          <p14:tracePt t="27124" x="4430713" y="3570288"/>
          <p14:tracePt t="27134" x="4514850" y="3584575"/>
          <p14:tracePt t="27143" x="4592638" y="3598863"/>
          <p14:tracePt t="27160" x="4649788" y="3633788"/>
          <p14:tracePt t="27165" x="4678363" y="3654425"/>
          <p14:tracePt t="27180" x="4748213" y="3717925"/>
          <p14:tracePt t="27191" x="4791075" y="3752850"/>
          <p14:tracePt t="27200" x="4811713" y="3803650"/>
          <p14:tracePt t="27210" x="4826000" y="3830638"/>
          <p14:tracePt t="27281" x="4811713" y="3844925"/>
          <p14:tracePt t="27291" x="4797425" y="3844925"/>
          <p14:tracePt t="27360" x="4797425" y="3852863"/>
          <p14:tracePt t="27434" x="4791075" y="3844925"/>
          <p14:tracePt t="27448" x="4776788" y="3844925"/>
          <p14:tracePt t="27462" x="4713288" y="3816350"/>
          <p14:tracePt t="27468" x="4629150" y="3752850"/>
          <p14:tracePt t="27483" x="4502150" y="3717925"/>
          <p14:tracePt t="27493" x="4451350" y="3703638"/>
          <p14:tracePt t="27503" x="4402138" y="3697288"/>
          <p14:tracePt t="27516" x="4381500" y="3697288"/>
          <p14:tracePt t="27531" x="4346575" y="3703638"/>
          <p14:tracePt t="27542" x="4297363" y="3717925"/>
          <p14:tracePt t="27553" x="4248150" y="3717925"/>
          <p14:tracePt t="27563" x="4170363" y="3746500"/>
          <p14:tracePt t="27578" x="4133850" y="3752850"/>
          <p14:tracePt t="27583" x="4098925" y="3781425"/>
          <p14:tracePt t="27594" x="4057650" y="3803650"/>
          <p14:tracePt t="27604" x="4021138" y="3816350"/>
          <p14:tracePt t="27619" x="3971925" y="3852863"/>
          <p14:tracePt t="27629" x="3922713" y="3867150"/>
          <p14:tracePt t="27643" x="3887788" y="3879850"/>
          <p14:tracePt t="27653" x="3859213" y="3894138"/>
          <p14:tracePt t="27665" x="3838575" y="3902075"/>
          <p14:tracePt t="27676" x="3824288" y="3916363"/>
          <p14:tracePt t="27687" x="3803650" y="3916363"/>
          <p14:tracePt t="27699" x="3789363" y="3930650"/>
          <p14:tracePt t="27709" x="3752850" y="3943350"/>
          <p14:tracePt t="27741" x="3711575" y="3994150"/>
          <p14:tracePt t="27742" x="3703638" y="4029075"/>
          <p14:tracePt t="27754" x="3625850" y="4113213"/>
          <p14:tracePt t="27766" x="3605213" y="4127500"/>
          <p14:tracePt t="27776" x="3605213" y="4141788"/>
          <p14:tracePt t="27895" x="3590925" y="4127500"/>
          <p14:tracePt t="27910" x="3576638" y="4113213"/>
          <p14:tracePt t="27920" x="3541713" y="4113213"/>
          <p14:tracePt t="27934" x="3513138" y="4098925"/>
          <p14:tracePt t="27944" x="3506788" y="4092575"/>
          <p14:tracePt t="27953" x="3492500" y="4078288"/>
          <p14:tracePt t="27967" x="3478213" y="4078288"/>
          <p14:tracePt t="27990" x="3463925" y="4078288"/>
          <p14:tracePt t="28000" x="3463925" y="4064000"/>
          <p14:tracePt t="28009" x="3443288" y="4064000"/>
          <p14:tracePt t="28028" x="3429000" y="4049713"/>
          <p14:tracePt t="28033" x="3414713" y="4043363"/>
          <p14:tracePt t="28076" x="3414713" y="4029075"/>
          <p14:tracePt t="28082" x="3408363" y="4029075"/>
          <p14:tracePt t="28094" x="3408363" y="4014788"/>
          <p14:tracePt t="28369" x="3414713" y="3994150"/>
          <p14:tracePt t="28373" x="3429000" y="3979863"/>
          <p14:tracePt t="28388" x="3443288" y="3965575"/>
          <p14:tracePt t="28398" x="3492500" y="3943350"/>
          <p14:tracePt t="28402" x="3513138" y="3916363"/>
          <p14:tracePt t="28418" x="3541713" y="3894138"/>
          <p14:tracePt t="28428" x="3576638" y="3867150"/>
          <p14:tracePt t="28437" x="3613150" y="3844925"/>
          <p14:tracePt t="28449" x="3625850" y="3816350"/>
          <p14:tracePt t="28463" x="3640138" y="3795713"/>
          <p14:tracePt t="28478" x="3640138" y="3767138"/>
          <p14:tracePt t="28483" x="3640138" y="3732213"/>
          <p14:tracePt t="28498" x="3625850" y="3697288"/>
          <p14:tracePt t="28513" x="3613150" y="3683000"/>
          <p14:tracePt t="28517" x="3605213" y="3668713"/>
          <p14:tracePt t="28619" x="3556000" y="3668713"/>
          <p14:tracePt t="28630" x="3541713" y="3683000"/>
          <p14:tracePt t="28644" x="3513138" y="3697288"/>
          <p14:tracePt t="28655" x="3492500" y="3703638"/>
          <p14:tracePt t="28665" x="3492500" y="3717925"/>
          <p14:tracePt t="28676" x="3478213" y="3717925"/>
          <p14:tracePt t="28688" x="3463925" y="3717925"/>
          <p14:tracePt t="28700" x="3457575" y="3717925"/>
          <p14:tracePt t="28712" x="3457575" y="3732213"/>
          <p14:tracePt t="28742" x="3457575" y="3746500"/>
          <p14:tracePt t="28752" x="3443288" y="3746500"/>
          <p14:tracePt t="28789" x="3429000" y="3746500"/>
          <p14:tracePt t="28813" x="3414713" y="3746500"/>
          <p14:tracePt t="28827" x="3408363" y="3746500"/>
          <p14:tracePt t="28833" x="3394075" y="3746500"/>
          <p14:tracePt t="28844" x="3394075" y="3732213"/>
          <p14:tracePt t="28858" x="3379788" y="3732213"/>
          <p14:tracePt t="28868" x="3359150" y="3732213"/>
          <p14:tracePt t="28877" x="3344863" y="3717925"/>
          <p14:tracePt t="28897" x="3316288" y="3717925"/>
          <p14:tracePt t="28902" x="3308350" y="3717925"/>
          <p14:tracePt t="28911" x="3281363" y="3717925"/>
          <p14:tracePt t="28926" x="3244850" y="3697288"/>
          <p14:tracePt t="28936" x="3160713" y="3697288"/>
          <p14:tracePt t="28951" x="3097213" y="3683000"/>
          <p14:tracePt t="28955" x="3027363" y="3668713"/>
          <p14:tracePt t="28966" x="2935288" y="3648075"/>
          <p14:tracePt t="28981" x="2886075" y="3648075"/>
          <p14:tracePt t="28993" x="2863850" y="3648075"/>
          <p14:tracePt t="29002" x="2851150" y="3633788"/>
          <p14:tracePt t="29524" x="2851150" y="3648075"/>
          <p14:tracePt t="29536" x="2836863" y="3683000"/>
          <p14:tracePt t="29544" x="2828925" y="3703638"/>
          <p14:tracePt t="29544" x="2814638" y="3717925"/>
          <p14:tracePt t="29558" x="2787650" y="3767138"/>
          <p14:tracePt t="29563" x="2751138" y="3803650"/>
          <p14:tracePt t="29578" x="2701925" y="3830638"/>
          <p14:tracePt t="29588" x="2652713" y="3867150"/>
          <p14:tracePt t="29598" x="2603500" y="3867150"/>
          <p14:tracePt t="29609" x="2568575" y="3894138"/>
          <p14:tracePt t="29620" x="2540000" y="3902075"/>
          <p14:tracePt t="29631" x="2519363" y="3916363"/>
          <p14:tracePt t="29642" x="2505075" y="3916363"/>
          <p14:tracePt t="29653" x="2490788" y="3930650"/>
          <p14:tracePt t="29663" x="2482850" y="3930650"/>
          <p14:tracePt t="29767" x="2455863" y="3930650"/>
          <p14:tracePt t="29821" x="2455863" y="3894138"/>
          <p14:tracePt t="29832" x="2455863" y="3879850"/>
          <p14:tracePt t="29845" x="2455863" y="3867150"/>
          <p14:tracePt t="29859" x="2441575" y="3844925"/>
          <p14:tracePt t="29868" x="2441575" y="3816350"/>
          <p14:tracePt t="29880" x="2441575" y="3795713"/>
          <p14:tracePt t="29896" x="2441575" y="3781425"/>
          <p14:tracePt t="29925" x="2441575" y="3752850"/>
          <p14:tracePt t="29933" x="2441575" y="3732213"/>
          <p14:tracePt t="29944" x="2441575" y="3703638"/>
          <p14:tracePt t="29962" x="2433638" y="3668713"/>
          <p14:tracePt t="29967" x="2433638" y="3633788"/>
          <p14:tracePt t="29978" x="2433638" y="3605213"/>
          <p14:tracePt t="29992" x="2433638" y="3556000"/>
          <p14:tracePt t="30002" x="2441575" y="3521075"/>
          <p14:tracePt t="30012" x="2441575" y="3498850"/>
          <p14:tracePt t="30040" x="2441575" y="3449638"/>
          <p14:tracePt t="30045" x="2441575" y="3422650"/>
          <p14:tracePt t="30079" x="2433638" y="3435350"/>
          <p14:tracePt t="30090" x="2419350" y="3435350"/>
          <p14:tracePt t="30125" x="2419350" y="3449638"/>
          <p14:tracePt t="30135" x="2441575" y="3435350"/>
          <p14:tracePt t="30150" x="2455863" y="3435350"/>
          <p14:tracePt t="30169" x="2406650" y="3471863"/>
          <p14:tracePt t="30496" x="2433638" y="3449638"/>
          <p14:tracePt t="30510" x="2582863" y="3422650"/>
          <p14:tracePt t="30529" x="2681288" y="3422650"/>
          <p14:tracePt t="30529" x="2787650" y="3422650"/>
          <p14:tracePt t="30543" x="2836863" y="3422650"/>
          <p14:tracePt t="30553" x="2851150" y="3422650"/>
          <p14:tracePt t="30563" x="2863850" y="3422650"/>
          <p14:tracePt t="30582" x="2878138" y="3422650"/>
          <p14:tracePt t="30586" x="2886075" y="3422650"/>
          <p14:tracePt t="30612" x="2900363" y="3422650"/>
          <p14:tracePt t="30665" x="2900363" y="3435350"/>
          <p14:tracePt t="30859" x="2927350" y="3449638"/>
          <p14:tracePt t="30869" x="2984500" y="3457575"/>
          <p14:tracePt t="30880" x="3062288" y="3471863"/>
          <p14:tracePt t="30907" x="3168650" y="3486150"/>
          <p14:tracePt t="30912" x="3232150" y="3486150"/>
          <p14:tracePt t="30926" x="3281363" y="3486150"/>
          <p14:tracePt t="30941" x="3394075" y="3486150"/>
          <p14:tracePt t="30945" x="3492500" y="3486150"/>
          <p14:tracePt t="30957" x="3640138" y="3486150"/>
          <p14:tracePt t="30972" x="3760788" y="3486150"/>
          <p14:tracePt t="30980" x="3908425" y="3486150"/>
          <p14:tracePt t="30993" x="4057650" y="3486150"/>
          <p14:tracePt t="31003" x="4156075" y="3498850"/>
          <p14:tracePt t="31013" x="4219575" y="3498850"/>
          <p14:tracePt t="31025" x="4233863" y="3498850"/>
          <p14:tracePt t="31042" x="4248150" y="3498850"/>
          <p14:tracePt t="31069" x="4254500" y="3506788"/>
          <p14:tracePt t="31084" x="4268788" y="3521075"/>
          <p14:tracePt t="31095" x="4283075" y="3535363"/>
          <p14:tracePt t="31104" x="4283075" y="3498850"/>
          <p14:tracePt t="31124" x="4297363" y="3549650"/>
          <p14:tracePt t="31128" x="4303713" y="3598863"/>
          <p14:tracePt t="31140" x="4303713" y="3648075"/>
          <p14:tracePt t="31150" x="4318000" y="3717925"/>
          <p14:tracePt t="31160" x="4318000" y="3746500"/>
          <p14:tracePt t="31173" x="4303713" y="3781425"/>
          <p14:tracePt t="31183" x="4303713" y="3803650"/>
          <p14:tracePt t="31193" x="4297363" y="3830638"/>
          <p14:tracePt t="31204" x="4268788" y="3844925"/>
          <p14:tracePt t="31224" x="4254500" y="3867150"/>
          <p14:tracePt t="31229" x="4233863" y="3894138"/>
          <p14:tracePt t="31244" x="4205288" y="3894138"/>
          <p14:tracePt t="31252" x="4197350" y="3902075"/>
          <p14:tracePt t="31265" x="4170363" y="3916363"/>
          <p14:tracePt t="31276" x="4148138" y="3916363"/>
          <p14:tracePt t="31286" x="4106863" y="3916363"/>
          <p14:tracePt t="31300" x="4070350" y="3916363"/>
          <p14:tracePt t="31312" x="3986213" y="3916363"/>
          <p14:tracePt t="31317" x="3902075" y="3916363"/>
          <p14:tracePt t="31332" x="3838575" y="3930650"/>
          <p14:tracePt t="31340" x="3810000" y="3930650"/>
          <p14:tracePt t="31352" x="3775075" y="3930650"/>
          <p14:tracePt t="31376" x="3760788" y="3930650"/>
          <p14:tracePt t="31386" x="3752850" y="3930650"/>
          <p14:tracePt t="31412" x="3740150" y="3930650"/>
          <p14:tracePt t="31429" x="3725863" y="3930650"/>
          <p14:tracePt t="31451" x="3711575" y="3930650"/>
          <p14:tracePt t="31474" x="3703638" y="3930650"/>
          <p14:tracePt t="31568" x="3689350" y="3930650"/>
          <p14:tracePt t="31581" x="3676650" y="3930650"/>
          <p14:tracePt t="31592" x="3625850" y="3930650"/>
          <p14:tracePt t="31598" x="3605213" y="3943350"/>
          <p14:tracePt t="31612" x="3541713" y="3943350"/>
          <p14:tracePt t="31621" x="3506788" y="3951288"/>
          <p14:tracePt t="31633" x="3443288" y="3965575"/>
          <p14:tracePt t="31652" x="3414713" y="3965575"/>
          <p14:tracePt t="31668" x="3408363" y="3965575"/>
          <p14:tracePt t="31856" x="3408363" y="3979863"/>
          <p14:tracePt t="32175" x="3394075" y="3965575"/>
          <p14:tracePt t="32501" x="3379788" y="3965575"/>
          <p14:tracePt t="32544" x="3365500" y="3965575"/>
          <p14:tracePt t="32577" x="3359150" y="3965575"/>
          <p14:tracePt t="32577" x="3344863" y="3965575"/>
          <p14:tracePt t="32591" x="3344863" y="3951288"/>
          <p14:tracePt t="32605" x="3330575" y="3951288"/>
          <p14:tracePt t="32610" x="3316288" y="3951288"/>
          <p14:tracePt t="32636" x="3308350" y="3951288"/>
          <p14:tracePt t="32646" x="3308350" y="3943350"/>
          <p14:tracePt t="32658" x="3281363" y="3943350"/>
          <p14:tracePt t="32672" x="3267075" y="3930650"/>
          <p14:tracePt t="32683" x="3259138" y="3930650"/>
          <p14:tracePt t="32693" x="3259138" y="3916363"/>
          <p14:tracePt t="32895" x="3259138" y="3930650"/>
          <p14:tracePt t="33028" x="3330575" y="3902075"/>
          <p14:tracePt t="33040" x="3344863" y="3902075"/>
          <p14:tracePt t="33053" x="3365500" y="3894138"/>
          <p14:tracePt t="33064" x="3414713" y="3894138"/>
          <p14:tracePt t="33074" x="3429000" y="3894138"/>
          <p14:tracePt t="33093" x="3463925" y="3879850"/>
          <p14:tracePt t="33109" x="3478213" y="3879850"/>
          <p14:tracePt t="33110" x="3513138" y="3879850"/>
          <p14:tracePt t="33120" x="3556000" y="3879850"/>
          <p14:tracePt t="33134" x="3590925" y="3867150"/>
          <p14:tracePt t="33143" x="3625850" y="3867150"/>
          <p14:tracePt t="33159" x="3654425" y="3867150"/>
          <p14:tracePt t="33163" x="3725863" y="3867150"/>
          <p14:tracePt t="33189" x="3859213" y="3867150"/>
          <p14:tracePt t="33200" x="3937000" y="3867150"/>
          <p14:tracePt t="33211" x="3986213" y="3867150"/>
          <p14:tracePt t="33222" x="4049713" y="3867150"/>
          <p14:tracePt t="33232" x="4070350" y="3867150"/>
          <p14:tracePt t="33250" x="4098925" y="3852863"/>
          <p14:tracePt t="33265" x="4106863" y="3852863"/>
          <p14:tracePt t="33275" x="4121150" y="3852863"/>
          <p14:tracePt t="33286" x="4133850" y="3844925"/>
          <p14:tracePt t="33308" x="4156075" y="3844925"/>
          <p14:tracePt t="33322" x="4184650" y="3844925"/>
          <p14:tracePt t="33332" x="4205288" y="3844925"/>
          <p14:tracePt t="33348" x="4233863" y="3844925"/>
          <p14:tracePt t="33357" x="4248150" y="3844925"/>
          <p14:tracePt t="33370" x="4254500" y="3844925"/>
          <p14:tracePt t="33379" x="4268788" y="3844925"/>
          <p14:tracePt t="33792" x="4297363" y="3852863"/>
          <p14:tracePt t="33792" x="4346575" y="3867150"/>
          <p14:tracePt t="33804" x="4430713" y="3894138"/>
          <p14:tracePt t="33816" x="4592638" y="3965575"/>
          <p14:tracePt t="33829" x="4741863" y="4029075"/>
          <p14:tracePt t="33845" x="4973638" y="4113213"/>
          <p14:tracePt t="33850" x="5108575" y="4148138"/>
          <p14:tracePt t="33864" x="5291138" y="4211638"/>
          <p14:tracePt t="33878" x="5391150" y="4240213"/>
          <p14:tracePt t="33882" x="5481638" y="4260850"/>
          <p14:tracePt t="33898" x="5503863" y="4275138"/>
          <p14:tracePt t="34097" x="5489575" y="4275138"/>
          <p14:tracePt t="34112" x="5467350" y="4275138"/>
          <p14:tracePt t="34125" x="5454650" y="4289425"/>
          <p14:tracePt t="34129" x="5440363" y="4289425"/>
          <p14:tracePt t="34154" x="5432425" y="4297363"/>
          <p14:tracePt t="34174" x="5418138" y="4311650"/>
          <p14:tracePt t="34187" x="5418138" y="4324350"/>
          <p14:tracePt t="34198" x="5418138" y="4338638"/>
          <p14:tracePt t="34209" x="5418138" y="4346575"/>
          <p14:tracePt t="34241" x="5418138" y="4375150"/>
          <p14:tracePt t="34254" x="5432425" y="4375150"/>
          <p14:tracePt t="34344" x="5418138" y="4375150"/>
          <p14:tracePt t="34360" x="5403850" y="4360863"/>
          <p14:tracePt t="34370" x="5391150" y="4360863"/>
          <p14:tracePt t="34391" x="5368925" y="4346575"/>
          <p14:tracePt t="34403" x="5340350" y="4338638"/>
          <p14:tracePt t="34422" x="5334000" y="4338638"/>
          <p14:tracePt t="34440" x="5305425" y="4324350"/>
          <p14:tracePt t="34456" x="5284788" y="4324350"/>
          <p14:tracePt t="34475" x="5270500" y="4324350"/>
          <p14:tracePt t="34480" x="5256213" y="4324350"/>
          <p14:tracePt t="34492" x="5235575" y="4324350"/>
          <p14:tracePt t="34502" x="5221288" y="4324350"/>
          <p14:tracePt t="34512" x="5186363" y="4324350"/>
          <p14:tracePt t="34534" x="5157788" y="4338638"/>
          <p14:tracePt t="34549" x="5108575" y="4338638"/>
          <p14:tracePt t="34559" x="5086350" y="4346575"/>
          <p14:tracePt t="34570" x="5073650" y="4346575"/>
          <p14:tracePt t="34579" x="5045075" y="4346575"/>
          <p14:tracePt t="34590" x="5022850" y="4360863"/>
          <p14:tracePt t="34608" x="5010150" y="4360863"/>
          <p14:tracePt t="34617" x="4995863" y="4360863"/>
          <p14:tracePt t="34628" x="4987925" y="4360863"/>
          <p14:tracePt t="34638" x="4946650" y="4360863"/>
          <p14:tracePt t="34647" x="4924425" y="4375150"/>
          <p14:tracePt t="34659" x="4895850" y="4375150"/>
          <p14:tracePt t="34673" x="4875213" y="4375150"/>
          <p14:tracePt t="34684" x="4840288" y="4387850"/>
          <p14:tracePt t="34694" x="4797425" y="4387850"/>
          <p14:tracePt t="34704" x="4776788" y="4395788"/>
          <p14:tracePt t="34720" x="4748213" y="4395788"/>
          <p14:tracePt t="34738" x="4741863" y="4395788"/>
          <p14:tracePt t="34760" x="4727575" y="4395788"/>
          <p14:tracePt t="34775" x="4713288" y="4395788"/>
          <p14:tracePt t="34786" x="4699000" y="4395788"/>
          <p14:tracePt t="34796" x="4678363" y="4395788"/>
          <p14:tracePt t="34808" x="4664075" y="4395788"/>
          <p14:tracePt t="34822" x="4641850" y="4395788"/>
          <p14:tracePt t="34828" x="4629150" y="4395788"/>
          <p14:tracePt t="34840" x="4614863" y="4395788"/>
          <p14:tracePt t="34853" x="4592638" y="4395788"/>
          <p14:tracePt t="34863" x="4565650" y="4395788"/>
          <p14:tracePt t="34874" x="4551363" y="4395788"/>
          <p14:tracePt t="34885" x="4529138" y="4395788"/>
          <p14:tracePt t="34901" x="4514850" y="4395788"/>
          <p14:tracePt t="34905" x="4494213" y="4395788"/>
          <p14:tracePt t="34922" x="4465638" y="4395788"/>
          <p14:tracePt t="34951" x="4451350" y="4395788"/>
          <p14:tracePt t="34965" x="4430713" y="4395788"/>
          <p14:tracePt t="34974" x="4416425" y="4395788"/>
          <p14:tracePt t="34985" x="4395788" y="4395788"/>
          <p14:tracePt t="34996" x="4352925" y="4410075"/>
          <p14:tracePt t="35010" x="4318000" y="4424363"/>
          <p14:tracePt t="35022" x="4283075" y="4438650"/>
          <p14:tracePt t="35032" x="4248150" y="4445000"/>
          <p14:tracePt t="35044" x="4205288" y="4445000"/>
          <p14:tracePt t="35056" x="4156075" y="4445000"/>
          <p14:tracePt t="35070" x="4133850" y="4459288"/>
          <p14:tracePt t="35075" x="4121150" y="4459288"/>
          <p14:tracePt t="35232" x="4121150" y="4445000"/>
          <p14:tracePt t="35243" x="4121150" y="4438650"/>
          <p14:tracePt t="35254" x="4133850" y="4424363"/>
          <p14:tracePt t="35287" x="4133850" y="4410075"/>
          <p14:tracePt t="35300" x="4148138" y="4410075"/>
          <p14:tracePt t="35400" x="4156075" y="4410075"/>
          <p14:tracePt t="35415" x="4170363" y="4410075"/>
          <p14:tracePt t="35436" x="4197350" y="4424363"/>
          <p14:tracePt t="35461" x="4205288" y="4424363"/>
          <p14:tracePt t="35471" x="4233863" y="4424363"/>
          <p14:tracePt t="35480" x="4248150" y="4445000"/>
          <p14:tracePt t="35501" x="4283075" y="4459288"/>
          <p14:tracePt t="35515" x="4318000" y="4473575"/>
          <p14:tracePt t="35535" x="4352925" y="4473575"/>
          <p14:tracePt t="35535" x="4416425" y="4487863"/>
          <p14:tracePt t="35551" x="4479925" y="4487863"/>
          <p14:tracePt t="35562" x="4551363" y="4508500"/>
          <p14:tracePt t="35572" x="4664075" y="4508500"/>
          <p14:tracePt t="35582" x="4748213" y="4508500"/>
          <p14:tracePt t="35594" x="4910138" y="4522788"/>
          <p14:tracePt t="35604" x="5022850" y="4522788"/>
          <p14:tracePt t="35623" x="5157788" y="4537075"/>
          <p14:tracePt t="35627" x="5284788" y="4537075"/>
          <p14:tracePt t="35643" x="5368925" y="4543425"/>
          <p14:tracePt t="35649" x="5454650" y="4557713"/>
          <p14:tracePt t="35660" x="5489575" y="4557713"/>
          <p14:tracePt t="35671" x="5530850" y="4557713"/>
          <p14:tracePt t="35682" x="5553075" y="4557713"/>
          <p14:tracePt t="35697" x="5567363" y="4557713"/>
          <p14:tracePt t="35708" x="5588000" y="4557713"/>
          <p14:tracePt t="35717" x="5616575" y="4557713"/>
          <p14:tracePt t="35728" x="5651500" y="4572000"/>
          <p14:tracePt t="35743" x="5665788" y="4572000"/>
          <p14:tracePt t="35752" x="5680075" y="4572000"/>
          <p14:tracePt t="35762" x="5700713" y="4572000"/>
          <p14:tracePt t="35773" x="5715000" y="4572000"/>
          <p14:tracePt t="35830" x="5715000" y="4586288"/>
          <p14:tracePt t="36189" x="5680075" y="4586288"/>
          <p14:tracePt t="36203" x="5616575" y="4586288"/>
          <p14:tracePt t="36213" x="5567363" y="4572000"/>
          <p14:tracePt t="36224" x="5503863" y="4572000"/>
          <p14:tracePt t="36242" x="5481638" y="4572000"/>
          <p14:tracePt t="36246" x="5432425" y="4572000"/>
          <p14:tracePt t="36256" x="5391150" y="4557713"/>
          <p14:tracePt t="36270" x="5334000" y="4572000"/>
          <p14:tracePt t="36280" x="5291138" y="4572000"/>
          <p14:tracePt t="36293" x="5235575" y="4586288"/>
          <p14:tracePt t="36304" x="5207000" y="4586288"/>
          <p14:tracePt t="36318" x="5172075" y="4586288"/>
          <p14:tracePt t="36322" x="5108575" y="4586288"/>
          <p14:tracePt t="36336" x="5073650" y="4586288"/>
          <p14:tracePt t="36346" x="4995863" y="4600575"/>
          <p14:tracePt t="36360" x="4959350" y="4606925"/>
          <p14:tracePt t="36370" x="4924425" y="4606925"/>
          <p14:tracePt t="36379" x="4910138" y="4606925"/>
          <p14:tracePt t="36394" x="4889500" y="4606925"/>
          <p14:tracePt t="36404" x="4860925" y="4606925"/>
          <p14:tracePt t="36413" x="4826000" y="4606925"/>
          <p14:tracePt t="36435" x="4741863" y="4606925"/>
          <p14:tracePt t="36450" x="4678363" y="4606925"/>
          <p14:tracePt t="36462" x="4649788" y="4606925"/>
          <p14:tracePt t="36470" x="4600575" y="4606925"/>
          <p14:tracePt t="36481" x="4543425" y="4606925"/>
          <p14:tracePt t="36507" x="4465638" y="4606925"/>
          <p14:tracePt t="36524" x="4430713" y="4606925"/>
          <p14:tracePt t="36534" x="4402138" y="4621213"/>
          <p14:tracePt t="36540" x="4346575" y="4621213"/>
          <p14:tracePt t="36550" x="4297363" y="4621213"/>
          <p14:tracePt t="36560" x="4219575" y="4621213"/>
          <p14:tracePt t="36572" x="4121150" y="4621213"/>
          <p14:tracePt t="36598" x="3971925" y="4635500"/>
          <p14:tracePt t="36611" x="3922713" y="4635500"/>
          <p14:tracePt t="36615" x="3859213" y="4635500"/>
          <p14:tracePt t="36629" x="3810000" y="4649788"/>
          <p14:tracePt t="36641" x="3775075" y="4649788"/>
          <p14:tracePt t="36650" x="3725863" y="4649788"/>
          <p14:tracePt t="36661" x="3689350" y="4649788"/>
          <p14:tracePt t="36676" x="3625850" y="4649788"/>
          <p14:tracePt t="36685" x="3527425" y="4649788"/>
          <p14:tracePt t="36708" x="3394075" y="4649788"/>
          <p14:tracePt t="36719" x="3330575" y="4649788"/>
          <p14:tracePt t="36732" x="3217863" y="4649788"/>
          <p14:tracePt t="36741" x="3111500" y="4649788"/>
          <p14:tracePt t="36753" x="3013075" y="4670425"/>
          <p14:tracePt t="36766" x="2814638" y="4684713"/>
          <p14:tracePt t="36781" x="2638425" y="4684713"/>
          <p14:tracePt t="36785" x="2335213" y="4705350"/>
          <p14:tracePt t="36795" x="2074863" y="4719638"/>
          <p14:tracePt t="36818" x="1749425" y="4719638"/>
          <p14:tracePt t="36819" x="1552575" y="4719638"/>
          <p14:tracePt t="36829" x="1417638" y="4719638"/>
          <p14:tracePt t="36843" x="1319213" y="4719638"/>
          <p14:tracePt t="36853" x="1249363" y="4719638"/>
          <p14:tracePt t="36863" x="1157288" y="4719638"/>
          <p14:tracePt t="36879" x="1122363" y="4719638"/>
          <p14:tracePt t="36888" x="1100138" y="4719638"/>
          <p14:tracePt t="37098" x="1108075" y="4719638"/>
          <p14:tracePt t="37102" x="1122363" y="4733925"/>
          <p14:tracePt t="37113" x="1171575" y="4733925"/>
          <p14:tracePt t="37125" x="1249363" y="4748213"/>
          <p14:tracePt t="37136" x="1304925" y="4748213"/>
          <p14:tracePt t="37149" x="1368425" y="4748213"/>
          <p14:tracePt t="37164" x="1417638" y="4733925"/>
          <p14:tracePt t="37169" x="1495425" y="4733925"/>
          <p14:tracePt t="37179" x="1552575" y="4719638"/>
          <p14:tracePt t="37190" x="1601788" y="4719638"/>
          <p14:tracePt t="37200" x="1630363" y="4719638"/>
          <p14:tracePt t="37215" x="1651000" y="4719638"/>
          <p14:tracePt t="37224" x="1665288" y="4719638"/>
          <p14:tracePt t="37240" x="1679575" y="4719638"/>
          <p14:tracePt t="37270" x="1700213" y="4719638"/>
          <p14:tracePt t="37280" x="1714500" y="4705350"/>
          <p14:tracePt t="37293" x="1714500" y="4699000"/>
          <p14:tracePt t="37630" x="1714500" y="4684713"/>
          <p14:tracePt t="37640" x="1700213" y="4684713"/>
          <p14:tracePt t="37685" x="1693863" y="4670425"/>
          <p14:tracePt t="37696" x="1679575" y="4656138"/>
          <p14:tracePt t="40115" x="1693863" y="4670425"/>
          <p14:tracePt t="40134" x="1700213" y="4684713"/>
          <p14:tracePt t="40143" x="1714500" y="4684713"/>
          <p14:tracePt t="40154" x="1714500" y="4699000"/>
          <p14:tracePt t="40163" x="1728788" y="4705350"/>
          <p14:tracePt t="40174" x="1743075" y="4705350"/>
          <p14:tracePt t="40186" x="1743075" y="4733925"/>
          <p14:tracePt t="40195" x="1743075" y="4748213"/>
          <p14:tracePt t="40212" x="1749425" y="4756150"/>
          <p14:tracePt t="40217" x="1749425" y="4768850"/>
          <p14:tracePt t="40227" x="1763713" y="4797425"/>
          <p14:tracePt t="40238" x="1778000" y="4819650"/>
          <p14:tracePt t="40249" x="1792288" y="4868863"/>
          <p14:tracePt t="40268" x="1798638" y="4903788"/>
          <p14:tracePt t="40273" x="1812925" y="4953000"/>
          <p14:tracePt t="40283" x="1841500" y="5016500"/>
          <p14:tracePt t="40298" x="1847850" y="5051425"/>
          <p14:tracePt t="40308" x="1862138" y="5094288"/>
          <p14:tracePt t="40319" x="1876425" y="5114925"/>
          <p14:tracePt t="40330" x="1876425" y="5129213"/>
          <p14:tracePt t="40343" x="1890713" y="5149850"/>
          <p14:tracePt t="40354" x="1890713" y="5164138"/>
          <p14:tracePt t="40365" x="1898650" y="5178425"/>
          <p14:tracePt t="40385" x="1898650" y="5200650"/>
          <p14:tracePt t="40400" x="1911350" y="5227638"/>
          <p14:tracePt t="40410" x="1925638" y="5241925"/>
          <p14:tracePt t="40420" x="1939925" y="5264150"/>
          <p14:tracePt t="40432" x="1962150" y="5291138"/>
          <p14:tracePt t="40449" x="1974850" y="5327650"/>
          <p14:tracePt t="40456" x="1989138" y="5348288"/>
          <p14:tracePt t="40467" x="2011363" y="5391150"/>
          <p14:tracePt t="40478" x="2046288" y="5426075"/>
          <p14:tracePt t="40490" x="2089150" y="5461000"/>
          <p14:tracePt t="40500" x="2109788" y="5489575"/>
          <p14:tracePt t="40511" x="2159000" y="5524500"/>
          <p14:tracePt t="40526" x="2193925" y="5538788"/>
          <p14:tracePt t="40533" x="2236788" y="5573713"/>
          <p14:tracePt t="40567" x="2271713" y="5594350"/>
          <p14:tracePt t="40567" x="2292350" y="5608638"/>
          <p14:tracePt t="40584" x="2343150" y="5637213"/>
          <p14:tracePt t="40609" x="2406650" y="5657850"/>
          <p14:tracePt t="40624" x="2455863" y="5686425"/>
          <p14:tracePt t="40635" x="2482850" y="5694363"/>
          <p14:tracePt t="40644" x="2490788" y="5694363"/>
          <p14:tracePt t="40654" x="2505075" y="5694363"/>
          <p14:tracePt t="40879" x="2505075" y="5708650"/>
          <p14:tracePt t="40970" x="2519363" y="5708650"/>
          <p14:tracePt t="40982" x="2519363" y="5694363"/>
          <p14:tracePt t="40992" x="2519363" y="5686425"/>
          <p14:tracePt t="41036" x="2519363" y="5672138"/>
          <p14:tracePt t="41074" x="2519363" y="5657850"/>
          <p14:tracePt t="41086" x="2519363" y="5645150"/>
          <p14:tracePt t="41104" x="2519363" y="5637213"/>
          <p14:tracePt t="41219" x="2519363" y="5622925"/>
          <p14:tracePt t="41241" x="2519363" y="5608638"/>
          <p14:tracePt t="41398" x="2519363" y="5594350"/>
          <p14:tracePt t="41431" x="2519363" y="5588000"/>
          <p14:tracePt t="41442" x="2505075" y="5588000"/>
          <p14:tracePt t="41477" x="2505075" y="5573713"/>
          <p14:tracePt t="41491" x="2505075" y="5559425"/>
          <p14:tracePt t="41504" x="2505075" y="5538788"/>
          <p14:tracePt t="41513" x="2505075" y="5524500"/>
          <p14:tracePt t="41535" x="2505075" y="5489575"/>
          <p14:tracePt t="41535" x="2505075" y="5446713"/>
          <p14:tracePt t="41545" x="2505075" y="5397500"/>
          <p14:tracePt t="41558" x="2505075" y="5348288"/>
          <p14:tracePt t="41574" x="2505075" y="5291138"/>
          <p14:tracePt t="41582" x="2505075" y="5227638"/>
          <p14:tracePt t="41593" x="2505075" y="5192713"/>
          <p14:tracePt t="41602" x="2505075" y="5143500"/>
          <p14:tracePt t="41615" x="2505075" y="5094288"/>
          <p14:tracePt t="41625" x="2490788" y="5016500"/>
          <p14:tracePt t="41636" x="2490788" y="4953000"/>
          <p14:tracePt t="41649" x="2490788" y="4895850"/>
          <p14:tracePt t="41665" x="2482850" y="4832350"/>
          <p14:tracePt t="41670" x="2482850" y="4748213"/>
          <p14:tracePt t="41682" x="2455863" y="4649788"/>
          <p14:tracePt t="41691" x="2441575" y="4635500"/>
          <p14:tracePt t="41703" x="2433638" y="4586288"/>
          <p14:tracePt t="41715" x="2433638" y="4543425"/>
          <p14:tracePt t="41724" x="2419350" y="4522788"/>
          <p14:tracePt t="41734" x="2419350" y="4508500"/>
          <p14:tracePt t="41745" x="2419350" y="4487863"/>
          <p14:tracePt t="41773" x="2406650" y="4424363"/>
          <p14:tracePt t="41783" x="2406650" y="4387850"/>
          <p14:tracePt t="41794" x="2384425" y="4324350"/>
          <p14:tracePt t="41804" x="2355850" y="4240213"/>
          <p14:tracePt t="41823" x="2355850" y="4197350"/>
          <p14:tracePt t="41824" x="2343150" y="4148138"/>
          <p14:tracePt t="41840" x="2320925" y="4092575"/>
          <p14:tracePt t="41859" x="2292350" y="4043363"/>
          <p14:tracePt t="41860" x="2271713" y="3965575"/>
          <p14:tracePt t="41880" x="2257425" y="3902075"/>
          <p14:tracePt t="41880" x="2236788" y="3844925"/>
          <p14:tracePt t="41898" x="2222500" y="3803650"/>
          <p14:tracePt t="41908" x="2193925" y="3767138"/>
          <p14:tracePt t="41919" x="2187575" y="3732213"/>
          <p14:tracePt t="41929" x="2173288" y="3703638"/>
          <p14:tracePt t="41943" x="2159000" y="3697288"/>
          <p14:tracePt t="41948" x="2159000" y="3668713"/>
          <p14:tracePt t="41962" x="2144713" y="3648075"/>
          <p14:tracePt t="41974" x="2144713" y="3605213"/>
          <p14:tracePt t="41984" x="2138363" y="3570288"/>
          <p14:tracePt t="41999" x="2109788" y="3549650"/>
          <p14:tracePt t="42009" x="2109788" y="3521075"/>
          <p14:tracePt t="42019" x="2109788" y="3498850"/>
          <p14:tracePt t="42030" x="2095500" y="3471863"/>
          <p14:tracePt t="42047" x="2095500" y="3449638"/>
          <p14:tracePt t="42051" x="2089150" y="3422650"/>
          <p14:tracePt t="42062" x="2089150" y="3400425"/>
          <p14:tracePt t="42074" x="2089150" y="3371850"/>
          <p14:tracePt t="42090" x="2089150" y="3351213"/>
          <p14:tracePt t="42094" x="2074863" y="3322638"/>
          <p14:tracePt t="42108" x="2074863" y="3302000"/>
          <p14:tracePt t="42118" x="2074863" y="3273425"/>
          <p14:tracePt t="42128" x="2074863" y="3259138"/>
          <p14:tracePt t="42161" x="2089150" y="3209925"/>
          <p14:tracePt t="42175" x="2089150" y="3154363"/>
          <p14:tracePt t="42187" x="2095500" y="3125788"/>
          <p14:tracePt t="42196" x="2109788" y="3105150"/>
          <p14:tracePt t="42211" x="2124075" y="3062288"/>
          <p14:tracePt t="42221" x="2138363" y="3027363"/>
          <p14:tracePt t="42235" x="2159000" y="2955925"/>
          <p14:tracePt t="42240" x="2173288" y="2906713"/>
          <p14:tracePt t="42252" x="2222500" y="2828925"/>
          <p14:tracePt t="42265" x="2236788" y="2765425"/>
          <p14:tracePt t="42276" x="2257425" y="2730500"/>
          <p14:tracePt t="42287" x="2271713" y="2709863"/>
          <p14:tracePt t="42301" x="2292350" y="2681288"/>
          <p14:tracePt t="42312" x="2306638" y="2660650"/>
          <p14:tracePt t="42321" x="2320925" y="2646363"/>
          <p14:tracePt t="42342" x="2335213" y="2632075"/>
          <p14:tracePt t="42364" x="2343150" y="2632075"/>
          <p14:tracePt t="42378" x="2355850" y="2609850"/>
          <p14:tracePt t="42388" x="2392363" y="2609850"/>
          <p14:tracePt t="42401" x="2490788" y="2609850"/>
          <p14:tracePt t="42410" x="2787650" y="2582863"/>
          <p14:tracePt t="42420" x="3048000" y="2582863"/>
          <p14:tracePt t="42434" x="3562350" y="2582863"/>
          <p14:tracePt t="42452" x="3922713" y="2582863"/>
          <p14:tracePt t="42457" x="4332288" y="2617788"/>
          <p14:tracePt t="42467" x="4543425" y="2617788"/>
          <p14:tracePt t="42477" x="4727575" y="2609850"/>
          <p14:tracePt t="42488" x="4776788" y="2609850"/>
          <p14:tracePt t="42603" x="4762500" y="2617788"/>
          <p14:tracePt t="42616" x="4762500" y="2632075"/>
          <p14:tracePt t="42626" x="4762500" y="2660650"/>
          <p14:tracePt t="42637" x="4699000" y="2744788"/>
          <p14:tracePt t="42652" x="4551363" y="2878138"/>
          <p14:tracePt t="42657" x="4170363" y="3154363"/>
          <p14:tracePt t="42675" x="3859213" y="3435350"/>
          <p14:tracePt t="42679" x="3556000" y="3683000"/>
          <p14:tracePt t="42694" x="3365500" y="3867150"/>
          <p14:tracePt t="42703" x="3181350" y="4043363"/>
          <p14:tracePt t="42718" x="2963863" y="4275138"/>
          <p14:tracePt t="42729" x="2828925" y="4424363"/>
          <p14:tracePt t="42741" x="2765425" y="4494213"/>
          <p14:tracePt t="42752" x="2681288" y="4586288"/>
          <p14:tracePt t="42762" x="2632075" y="4670425"/>
          <p14:tracePt t="42771" x="2533650" y="4733925"/>
          <p14:tracePt t="42781" x="2482850" y="4805363"/>
          <p14:tracePt t="42795" x="2419350" y="4868863"/>
          <p14:tracePt t="42807" x="2384425" y="4946650"/>
          <p14:tracePt t="42818" x="2320925" y="5030788"/>
          <p14:tracePt t="42829" x="2271713" y="5065713"/>
          <p14:tracePt t="42840" x="2236788" y="5100638"/>
          <p14:tracePt t="42855" x="2193925" y="5143500"/>
          <p14:tracePt t="42859" x="2173288" y="5164138"/>
          <p14:tracePt t="42878" x="2173288" y="5192713"/>
          <p14:tracePt t="42882" x="2144713" y="5227638"/>
          <p14:tracePt t="42898" x="2138363" y="5264150"/>
          <p14:tracePt t="42909" x="2138363" y="5291138"/>
          <p14:tracePt t="42918" x="2138363" y="5313363"/>
          <p14:tracePt t="42928" x="2144713" y="5348288"/>
          <p14:tracePt t="42938" x="2144713" y="5391150"/>
          <p14:tracePt t="42952" x="2173288" y="5446713"/>
          <p14:tracePt t="42962" x="2187575" y="5495925"/>
          <p14:tracePt t="42976" x="2208213" y="5559425"/>
          <p14:tracePt t="42985" x="2243138" y="5608638"/>
          <p14:tracePt t="42998" x="2286000" y="5645150"/>
          <p14:tracePt t="43008" x="2343150" y="5708650"/>
          <p14:tracePt t="43020" x="2384425" y="5743575"/>
          <p14:tracePt t="43035" x="2419350" y="5784850"/>
          <p14:tracePt t="43044" x="2441575" y="5807075"/>
          <p14:tracePt t="43055" x="2470150" y="5821363"/>
          <p14:tracePt t="43065" x="2470150" y="5835650"/>
          <p14:tracePt t="43085" x="2490788" y="5856288"/>
          <p14:tracePt t="43096" x="2505075" y="5856288"/>
          <p14:tracePt t="43110" x="2505075" y="5870575"/>
          <p14:tracePt t="43122" x="2519363" y="5870575"/>
          <p14:tracePt t="43132" x="2540000" y="5884863"/>
          <p14:tracePt t="43147" x="2568575" y="5891213"/>
          <p14:tracePt t="43152" x="2589213" y="5905500"/>
          <p14:tracePt t="43168" x="2617788" y="5919788"/>
          <p14:tracePt t="43179" x="2638425" y="5919788"/>
          <p14:tracePt t="43190" x="2652713" y="5934075"/>
          <p14:tracePt t="43231" x="2667000" y="5934075"/>
          <p14:tracePt t="43256" x="2687638" y="5934075"/>
          <p14:tracePt t="43269" x="2701925" y="5934075"/>
          <p14:tracePt t="43278" x="2730500" y="5934075"/>
          <p14:tracePt t="43290" x="2751138" y="5934075"/>
          <p14:tracePt t="43306" x="2779713" y="5934075"/>
          <p14:tracePt t="43310" x="2787650" y="5934075"/>
          <p14:tracePt t="43335" x="2800350" y="5934075"/>
          <p14:tracePt t="43495" x="2836863" y="5905500"/>
          <p14:tracePt t="43500" x="2863850" y="5842000"/>
          <p14:tracePt t="43516" x="2900363" y="5807075"/>
          <p14:tracePt t="43527" x="2914650" y="5784850"/>
          <p14:tracePt t="43545" x="2935288" y="5784850"/>
          <p14:tracePt t="43546" x="2935288" y="5772150"/>
          <p14:tracePt t="43808" x="2935288" y="5757863"/>
          <p14:tracePt t="44120" x="2927350" y="5757863"/>
          <p14:tracePt t="46731" x="2927350" y="5743575"/>
          <p14:tracePt t="46751" x="2927350" y="5735638"/>
          <p14:tracePt t="46751" x="2927350" y="5694363"/>
          <p14:tracePt t="46768" x="2927350" y="5657850"/>
          <p14:tracePt t="46778" x="2927350" y="5588000"/>
          <p14:tracePt t="46791" x="2949575" y="5495925"/>
          <p14:tracePt t="46801" x="2998788" y="5340350"/>
          <p14:tracePt t="46813" x="3027363" y="5192713"/>
          <p14:tracePt t="46823" x="3027363" y="5030788"/>
          <p14:tracePt t="46838" x="3027363" y="4797425"/>
          <p14:tracePt t="46843" x="3033713" y="4656138"/>
          <p14:tracePt t="46853" x="3033713" y="4487863"/>
          <p14:tracePt t="46868" x="3033713" y="4375150"/>
          <p14:tracePt t="46880" x="3033713" y="4240213"/>
          <p14:tracePt t="46890" x="3033713" y="4141788"/>
          <p14:tracePt t="46902" x="3048000" y="4049713"/>
          <p14:tracePt t="46911" x="3048000" y="4014788"/>
          <p14:tracePt t="46924" x="3048000" y="3994150"/>
          <p14:tracePt t="46936" x="3048000" y="3943350"/>
          <p14:tracePt t="46949" x="3048000" y="3916363"/>
          <p14:tracePt t="46959" x="3062288" y="3894138"/>
          <p14:tracePt t="46969" x="3068638" y="3852863"/>
          <p14:tracePt t="46981" x="3082925" y="3816350"/>
          <p14:tracePt t="46998" x="3117850" y="3781425"/>
          <p14:tracePt t="47002" x="3146425" y="3732213"/>
          <p14:tracePt t="47015" x="3195638" y="3683000"/>
          <p14:tracePt t="47030" x="3259138" y="3633788"/>
          <p14:tracePt t="47034" x="3365500" y="3570288"/>
          <p14:tracePt t="47044" x="3463925" y="3549650"/>
          <p14:tracePt t="47059" x="3703638" y="3549650"/>
          <p14:tracePt t="47069" x="3937000" y="3535363"/>
          <p14:tracePt t="47079" x="4248150" y="3584575"/>
          <p14:tracePt t="47092" x="4678363" y="3654425"/>
          <p14:tracePt t="47103" x="5037138" y="3746500"/>
          <p14:tracePt t="47115" x="5340350" y="3844925"/>
          <p14:tracePt t="47124" x="5454650" y="3916363"/>
          <p14:tracePt t="47134" x="5503863" y="3965575"/>
          <p14:tracePt t="47146" x="5503863" y="3979863"/>
          <p14:tracePt t="47163" x="5503863" y="3994150"/>
          <p14:tracePt t="47174" x="5481638" y="4000500"/>
          <p14:tracePt t="47183" x="5440363" y="4014788"/>
          <p14:tracePt t="47193" x="5319713" y="4049713"/>
          <p14:tracePt t="47204" x="5186363" y="4049713"/>
          <p14:tracePt t="47215" x="4987925" y="4049713"/>
          <p14:tracePt t="47226" x="4811713" y="4029075"/>
          <p14:tracePt t="47237" x="4664075" y="3979863"/>
          <p14:tracePt t="47248" x="4600575" y="3930650"/>
          <p14:tracePt t="47259" x="4565650" y="3894138"/>
          <p14:tracePt t="47269" x="4551363" y="3852863"/>
          <p14:tracePt t="47284" x="4551363" y="3844925"/>
          <p14:tracePt t="47294" x="4551363" y="3830638"/>
          <p14:tracePt t="47303" x="4551363" y="3816350"/>
          <p14:tracePt t="47318" x="4551363" y="3803650"/>
          <p14:tracePt t="47349" x="4551363" y="3816350"/>
          <p14:tracePt t="47362" x="4565650" y="3844925"/>
          <p14:tracePt t="47374" x="4578350" y="3916363"/>
          <p14:tracePt t="47385" x="4578350" y="4000500"/>
          <p14:tracePt t="47398" x="4578350" y="4098925"/>
          <p14:tracePt t="47413" x="4565650" y="4176713"/>
          <p14:tracePt t="47417" x="4529138" y="4240213"/>
          <p14:tracePt t="47427" x="4494213" y="4260850"/>
          <p14:tracePt t="47440" x="4445000" y="4297363"/>
          <p14:tracePt t="47449" x="4367213" y="4324350"/>
          <p14:tracePt t="47461" x="4318000" y="4338638"/>
          <p14:tracePt t="47472" x="4303713" y="4338638"/>
          <p14:tracePt t="47507" x="4303713" y="4324350"/>
          <p14:tracePt t="47596" x="4318000" y="4324350"/>
          <p14:tracePt t="47629" x="4318000" y="4338638"/>
          <p14:tracePt t="47777" x="4303713" y="4338638"/>
          <p14:tracePt t="48058" x="4318000" y="4338638"/>
          <p14:tracePt t="48371" x="4318000" y="4346575"/>
          <p14:tracePt t="48379" x="4318000" y="4375150"/>
          <p14:tracePt t="48384" x="4318000" y="4387850"/>
          <p14:tracePt t="48419" x="4318000" y="4395788"/>
          <p14:tracePt t="48441" x="4318000" y="4410075"/>
          <p14:tracePt t="48452" x="4303713" y="4438650"/>
          <p14:tracePt t="48466" x="4283075" y="4459288"/>
          <p14:tracePt t="48481" x="4248150" y="4522788"/>
          <p14:tracePt t="48485" x="4248150" y="4494213"/>
          <p14:tracePt t="48509" x="4205288" y="4494213"/>
          <p14:tracePt t="48527" x="4197350" y="4508500"/>
          <p14:tracePt t="48535" x="4184650" y="4537075"/>
          <p14:tracePt t="48546" x="4156075" y="4557713"/>
          <p14:tracePt t="48565" x="4148138" y="4572000"/>
          <p14:tracePt t="48565" x="4133850" y="4600575"/>
          <p14:tracePt t="48577" x="4121150" y="4606925"/>
          <p14:tracePt t="48588" x="4106863" y="4635500"/>
          <p14:tracePt t="48599" x="4098925" y="4649788"/>
          <p14:tracePt t="48610" x="4084638" y="4684713"/>
          <p14:tracePt t="48619" x="4070350" y="4719638"/>
          <p14:tracePt t="48633" x="4035425" y="4733925"/>
          <p14:tracePt t="48644" x="4035425" y="4748213"/>
          <p14:tracePt t="48653" x="4035425" y="4783138"/>
          <p14:tracePt t="48668" x="4035425" y="4805363"/>
          <p14:tracePt t="48678" x="4035425" y="4819650"/>
          <p14:tracePt t="48688" x="4021138" y="4832350"/>
          <p14:tracePt t="48700" x="4021138" y="4846638"/>
          <p14:tracePt t="48715" x="4021138" y="4854575"/>
          <p14:tracePt t="48725" x="4021138" y="4883150"/>
          <p14:tracePt t="48740" x="4006850" y="4903788"/>
          <p14:tracePt t="48745" x="4021138" y="4967288"/>
          <p14:tracePt t="48755" x="4021138" y="5016500"/>
          <p14:tracePt t="48766" x="4006850" y="5051425"/>
          <p14:tracePt t="48781" x="4006850" y="5114925"/>
          <p14:tracePt t="48791" x="4000500" y="5178425"/>
          <p14:tracePt t="48803" x="4000500" y="5276850"/>
          <p14:tracePt t="48815" x="3971925" y="5348288"/>
          <p14:tracePt t="48830" x="3957638" y="5411788"/>
          <p14:tracePt t="48834" x="3957638" y="5446713"/>
          <p14:tracePt t="48845" x="3957638" y="5489575"/>
          <p14:tracePt t="48857" x="3951288" y="5510213"/>
          <p14:tracePt t="48873" x="3937000" y="5538788"/>
          <p14:tracePt t="48878" x="3937000" y="5524500"/>
          <p14:tracePt t="48896" x="3937000" y="5538788"/>
          <p14:tracePt t="48903" x="3937000" y="5545138"/>
          <p14:tracePt t="48917" x="3922713" y="5559425"/>
          <p14:tracePt t="48927" x="3922713" y="5594350"/>
          <p14:tracePt t="48940" x="3908425" y="5608638"/>
          <p14:tracePt t="48949" x="3902075" y="5637213"/>
          <p14:tracePt t="48961" x="3873500" y="5657850"/>
          <p14:tracePt t="48981" x="3859213" y="5686425"/>
          <p14:tracePt t="48992" x="3852863" y="5686425"/>
          <p14:tracePt t="49002" x="3824288" y="5708650"/>
          <p14:tracePt t="49018" x="3810000" y="5735638"/>
          <p14:tracePt t="49033" x="3803650" y="5743575"/>
          <p14:tracePt t="49038" x="3789363" y="5743575"/>
          <p14:tracePt t="49052" x="3775075" y="5757863"/>
          <p14:tracePt t="49063" x="3752850" y="5772150"/>
          <p14:tracePt t="49076" x="3740150" y="5784850"/>
          <p14:tracePt t="49082" x="3703638" y="5807075"/>
          <p14:tracePt t="49094" x="3676650" y="5835650"/>
          <p14:tracePt t="49104" x="3662363" y="5856288"/>
          <p14:tracePt t="49118" x="3654425" y="5884863"/>
          <p14:tracePt t="49128" x="3654425" y="5891213"/>
          <p14:tracePt t="49137" x="3640138" y="5905500"/>
          <p14:tracePt t="49153" x="3625850" y="5905500"/>
          <p14:tracePt t="49167" x="3613150" y="5919788"/>
          <p14:tracePt t="49208" x="3576638" y="5934075"/>
          <p14:tracePt t="49218" x="3541713" y="5954713"/>
          <p14:tracePt t="49227" x="3513138" y="5983288"/>
          <p14:tracePt t="49239" x="3506788" y="5989638"/>
          <p14:tracePt t="49253" x="3492500" y="6003925"/>
          <p14:tracePt t="49263" x="3478213" y="6003925"/>
          <p14:tracePt t="49274" x="3463925" y="6018213"/>
          <p14:tracePt t="49290" x="3457575" y="6018213"/>
          <p14:tracePt t="49294" x="3443288" y="6032500"/>
          <p14:tracePt t="49306" x="3429000" y="6038850"/>
          <p14:tracePt t="49317" x="3414713" y="6053138"/>
          <p14:tracePt t="49342" x="3408363" y="6067425"/>
          <p14:tracePt t="49373" x="3379788" y="6081713"/>
          <p14:tracePt t="49388" x="3344863" y="6102350"/>
          <p14:tracePt t="49400" x="3316288" y="6102350"/>
          <p14:tracePt t="49410" x="3308350" y="6102350"/>
          <p14:tracePt t="49421" x="3281363" y="6102350"/>
          <p14:tracePt t="49430" x="3267075" y="6102350"/>
          <p14:tracePt t="49440" x="3259138" y="6116638"/>
          <p14:tracePt t="49464" x="3232150" y="6116638"/>
          <p14:tracePt t="49479" x="3217863" y="6116638"/>
          <p14:tracePt t="49488" x="3209925" y="6130925"/>
          <p14:tracePt t="49536" x="3195638" y="6130925"/>
          <p14:tracePt t="49555" x="3181350" y="6130925"/>
          <p14:tracePt t="49565" x="3168650" y="6130925"/>
          <p14:tracePt t="49576" x="3132138" y="6130925"/>
          <p14:tracePt t="49590" x="3111500" y="6130925"/>
          <p14:tracePt t="49601" x="3082925" y="6130925"/>
          <p14:tracePt t="49610" x="3068638" y="6130925"/>
          <p14:tracePt t="49620" x="3062288" y="6130925"/>
          <p14:tracePt t="49678" x="3062288" y="6138863"/>
          <p14:tracePt t="49817" x="3062288" y="6130925"/>
          <p14:tracePt t="50051" x="3048000" y="6138863"/>
          <p14:tracePt t="50108" x="3062288" y="6138863"/>
          <p14:tracePt t="50197" x="3068638" y="6138863"/>
          <p14:tracePt t="50217" x="3082925" y="6138863"/>
          <p14:tracePt t="50232" x="3097213" y="6138863"/>
          <p14:tracePt t="50253" x="3111500" y="6138863"/>
          <p14:tracePt t="50266" x="3117850" y="6138863"/>
          <p14:tracePt t="50276" x="3132138" y="6138863"/>
          <p14:tracePt t="50287" x="3168650" y="6138863"/>
          <p14:tracePt t="50300" x="3209925" y="6138863"/>
          <p14:tracePt t="50315" x="3232150" y="6138863"/>
          <p14:tracePt t="50320" x="3267075" y="6138863"/>
          <p14:tracePt t="50331" x="3295650" y="6138863"/>
          <p14:tracePt t="50341" x="3308350" y="6138863"/>
          <p14:tracePt t="50352" x="3316288" y="6138863"/>
          <p14:tracePt t="50377" x="3344863" y="6138863"/>
          <p14:tracePt t="50387" x="3359150" y="6130925"/>
          <p14:tracePt t="50398" x="3365500" y="6130925"/>
          <p14:tracePt t="50540" x="3379788" y="6130925"/>
          <p14:tracePt t="50544" x="3394075" y="6130925"/>
          <p14:tracePt t="50558" x="3414713" y="6130925"/>
          <p14:tracePt t="50568" x="3429000" y="6130925"/>
          <p14:tracePt t="50577" x="3457575" y="6130925"/>
          <p14:tracePt t="50591" x="3478213" y="6130925"/>
          <p14:tracePt t="50603" x="3492500" y="6130925"/>
          <p14:tracePt t="50613" x="3506788" y="6130925"/>
          <p14:tracePt t="50624" x="3513138" y="6130925"/>
          <p14:tracePt t="50641" x="3527425" y="6130925"/>
          <p14:tracePt t="50648" x="3541713" y="6116638"/>
          <p14:tracePt t="50669" x="3556000" y="6116638"/>
          <p14:tracePt t="50700" x="3562350" y="6116638"/>
          <p14:tracePt t="50715" x="3576638" y="6116638"/>
          <p14:tracePt t="50729" x="3590925" y="6116638"/>
          <p14:tracePt t="50742" x="3605213" y="6130925"/>
          <p14:tracePt t="50769" x="3613150" y="6130925"/>
          <p14:tracePt t="50798" x="3625850" y="6130925"/>
          <p14:tracePt t="51973" x="3654425" y="6130925"/>
          <p14:tracePt t="51974" x="3662363" y="6130925"/>
          <p14:tracePt t="52000" x="3676650" y="6130925"/>
          <p14:tracePt t="52005" x="3703638" y="6116638"/>
          <p14:tracePt t="52041" x="3711575" y="6102350"/>
          <p14:tracePt t="52287" x="3725863" y="6102350"/>
          <p14:tracePt t="52293" x="3752850" y="6102350"/>
          <p14:tracePt t="52304" x="3760788" y="6102350"/>
          <p14:tracePt t="52313" x="3775075" y="6102350"/>
          <p14:tracePt t="52336" x="3803650" y="6102350"/>
          <p14:tracePt t="52344" x="3810000" y="6102350"/>
          <p14:tracePt t="52445" x="3852863" y="6102350"/>
          <p14:tracePt t="52459" x="3902075" y="6102350"/>
          <p14:tracePt t="52469" x="3922713" y="6102350"/>
          <p14:tracePt t="52480" x="3937000" y="6102350"/>
          <p14:tracePt t="52591" x="3986213" y="6102350"/>
          <p14:tracePt t="52607" x="4006850" y="6102350"/>
          <p14:tracePt t="52618" x="4049713" y="6102350"/>
          <p14:tracePt t="52628" x="4098925" y="6102350"/>
          <p14:tracePt t="52637" x="4133850" y="6102350"/>
          <p14:tracePt t="52649" x="4170363" y="6102350"/>
          <p14:tracePt t="52666" x="4205288" y="6102350"/>
          <p14:tracePt t="52670" x="4233863" y="6102350"/>
          <p14:tracePt t="52684" x="4248150" y="6102350"/>
          <p14:tracePt t="52694" x="4254500" y="6102350"/>
          <p14:tracePt t="52717" x="4268788" y="6102350"/>
          <p14:tracePt t="52762" x="4283075" y="6102350"/>
          <p14:tracePt t="52806" x="4297363" y="6102350"/>
          <p14:tracePt t="53078" x="4303713" y="6102350"/>
          <p14:tracePt t="53087" x="4318000" y="6102350"/>
          <p14:tracePt t="53099" x="4332288" y="6102350"/>
          <p14:tracePt t="53123" x="4367213" y="6102350"/>
          <p14:tracePt t="53134" x="4395788" y="6102350"/>
          <p14:tracePt t="53144" x="4416425" y="6102350"/>
          <p14:tracePt t="53158" x="4430713" y="6102350"/>
          <p14:tracePt t="53174" x="4445000" y="6102350"/>
          <p14:tracePt t="53187" x="4451350" y="6102350"/>
          <p14:tracePt t="53211" x="4465638" y="6102350"/>
          <p14:tracePt t="53224" x="4494213" y="6102350"/>
          <p14:tracePt t="53233" x="4502150" y="6102350"/>
          <p14:tracePt t="53248" x="4514850" y="6102350"/>
          <p14:tracePt t="53258" x="4529138" y="6102350"/>
          <p14:tracePt t="53268" x="4543425" y="6102350"/>
          <p14:tracePt t="53321" x="4551363" y="6102350"/>
          <p14:tracePt t="53325" x="4565650" y="6102350"/>
          <p14:tracePt t="53334" x="4578350" y="6102350"/>
          <p14:tracePt t="54158" x="4578350" y="6089650"/>
          <p14:tracePt t="54245" x="4578350" y="6081713"/>
          <p14:tracePt t="54295" x="4578350" y="6067425"/>
          <p14:tracePt t="54313" x="4565650" y="6053138"/>
          <p14:tracePt t="54331" x="4565650" y="6038850"/>
          <p14:tracePt t="54347" x="4565650" y="6018213"/>
          <p14:tracePt t="54359" x="4565650" y="6003925"/>
          <p14:tracePt t="54381" x="4565650" y="5989638"/>
          <p14:tracePt t="54525" x="4551363" y="5989638"/>
          <p14:tracePt t="54530" x="4578350" y="5983288"/>
          <p14:tracePt t="54650" x="4578350" y="5969000"/>
          <p14:tracePt t="56491" x="4565650" y="5969000"/>
          <p14:tracePt t="56508" x="4551363" y="5969000"/>
          <p14:tracePt t="56541" x="4543425" y="5983288"/>
          <p14:tracePt t="56542" x="4514850" y="5983288"/>
          <p14:tracePt t="56552" x="4494213" y="6003925"/>
          <p14:tracePt t="56563" x="4479925" y="6032500"/>
          <p14:tracePt t="56582" x="4465638" y="6053138"/>
          <p14:tracePt t="56587" x="4445000" y="6067425"/>
          <p14:tracePt t="56601" x="4416425" y="6081713"/>
          <p14:tracePt t="56612" x="4416425" y="6116638"/>
          <p14:tracePt t="56625" x="4402138" y="6130925"/>
          <p14:tracePt t="56629" x="4416425" y="6116638"/>
          <p14:tracePt t="56832" x="4402138" y="6089650"/>
          <p14:tracePt t="56848" x="4395788" y="6081713"/>
          <p14:tracePt t="56859" x="4395788" y="6067425"/>
          <p14:tracePt t="56877" x="4381500" y="6038850"/>
          <p14:tracePt t="56897" x="4381500" y="6032500"/>
          <p14:tracePt t="56901" x="4381500" y="6018213"/>
          <p14:tracePt t="56937" x="4381500" y="6003925"/>
          <p14:tracePt t="57262" x="4395788" y="6003925"/>
          <p14:tracePt t="57317" x="4395788" y="5989638"/>
          <p14:tracePt t="57331" x="4395788" y="5954713"/>
          <p14:tracePt t="57342" x="4402138" y="5940425"/>
          <p14:tracePt t="57352" x="4416425" y="5919788"/>
          <p14:tracePt t="57367" x="4416425" y="5905500"/>
          <p14:tracePt t="57372" x="4430713" y="5905500"/>
          <p14:tracePt t="57450" x="4430713" y="5919788"/>
          <p14:tracePt t="57465" x="4445000" y="5934075"/>
          <p14:tracePt t="57476" x="4445000" y="5940425"/>
          <p14:tracePt t="57487" x="4445000" y="5954713"/>
          <p14:tracePt t="57664" x="4451350" y="5954713"/>
          <p14:tracePt t="57669" x="4479925" y="5954713"/>
          <p14:tracePt t="57679" x="4514850" y="5954713"/>
          <p14:tracePt t="57694" x="4543425" y="5969000"/>
          <p14:tracePt t="57700" x="4565650" y="5969000"/>
          <p14:tracePt t="57712" x="4592638" y="5969000"/>
          <p14:tracePt t="57729" x="4614863" y="5983288"/>
          <p14:tracePt t="57733" x="4641850" y="5983288"/>
          <p14:tracePt t="57746" x="4649788" y="5983288"/>
          <p14:tracePt t="57758" x="4649788" y="5989638"/>
          <p14:tracePt t="57914" x="4692650" y="5989638"/>
          <p14:tracePt t="57931" x="4741863" y="5989638"/>
          <p14:tracePt t="57935" x="4826000" y="5989638"/>
          <p14:tracePt t="57946" x="4895850" y="5983288"/>
          <p14:tracePt t="57961" x="5037138" y="5983288"/>
          <p14:tracePt t="57974" x="5122863" y="5983288"/>
          <p14:tracePt t="57980" x="5221288" y="5983288"/>
          <p14:tracePt t="57998" x="5256213" y="5989638"/>
          <p14:tracePt t="58003" x="5305425" y="5989638"/>
          <p14:tracePt t="58018" x="5319713" y="5989638"/>
          <p14:tracePt t="58081" x="5284788" y="5989638"/>
          <p14:tracePt t="58084" x="5207000" y="5983288"/>
          <p14:tracePt t="58094" x="5137150" y="5969000"/>
          <p14:tracePt t="58105" x="5073650" y="5969000"/>
          <p14:tracePt t="58116" x="5010150" y="5969000"/>
          <p14:tracePt t="58133" x="4938713" y="5969000"/>
          <p14:tracePt t="58140" x="4840288" y="5969000"/>
          <p14:tracePt t="58153" x="4791075" y="5969000"/>
          <p14:tracePt t="58162" x="4762500" y="5983288"/>
          <p14:tracePt t="58178" x="4748213" y="5983288"/>
          <p14:tracePt t="58194" x="4741863" y="5989638"/>
          <p14:tracePt t="58318" x="4748213" y="6003925"/>
          <p14:tracePt t="58331" x="4762500" y="6032500"/>
          <p14:tracePt t="58343" x="4762500" y="6038850"/>
          <p14:tracePt t="58396" x="4727575" y="6032500"/>
          <p14:tracePt t="58412" x="4692650" y="6032500"/>
          <p14:tracePt t="58424" x="4641850" y="6038850"/>
          <p14:tracePt t="58433" x="4614863" y="6038850"/>
          <p14:tracePt t="58449" x="4600575" y="6053138"/>
          <p14:tracePt t="58453" x="4592638" y="6053138"/>
          <p14:tracePt t="58509" x="4600575" y="6067425"/>
          <p14:tracePt t="58527" x="4614863" y="6053138"/>
          <p14:tracePt t="58542" x="4629150" y="6067425"/>
          <p14:tracePt t="58542" x="4641850" y="6081713"/>
          <p14:tracePt t="58559" x="4678363" y="6089650"/>
          <p14:tracePt t="58564" x="4699000" y="6102350"/>
          <p14:tracePt t="58580" x="4713288" y="6102350"/>
          <p14:tracePt t="58700" x="4692650" y="6102350"/>
          <p14:tracePt t="58833" x="4713288" y="6102350"/>
          <p14:tracePt t="58848" x="4741863" y="6102350"/>
          <p14:tracePt t="58859" x="4762500" y="6102350"/>
          <p14:tracePt t="58869" x="4776788" y="6102350"/>
          <p14:tracePt t="58883" x="4791075" y="6102350"/>
          <p14:tracePt t="58928" x="4776788" y="6102350"/>
          <p14:tracePt t="58959" x="4776788" y="6116638"/>
          <p14:tracePt t="58981" x="4762500" y="6116638"/>
          <p14:tracePt t="58995" x="4741863" y="6116638"/>
          <p14:tracePt t="59107" x="4840288" y="6116638"/>
          <p14:tracePt t="59118" x="4995863" y="6130925"/>
          <p14:tracePt t="59128" x="5108575" y="6116638"/>
          <p14:tracePt t="59144" x="5241925" y="6116638"/>
          <p14:tracePt t="59153" x="5305425" y="6102350"/>
          <p14:tracePt t="59168" x="5334000" y="6102350"/>
          <p14:tracePt t="59230" x="5291138" y="6102350"/>
          <p14:tracePt t="59244" x="5192713" y="6102350"/>
          <p14:tracePt t="59254" x="4995863" y="6089650"/>
          <p14:tracePt t="59265" x="4840288" y="6089650"/>
          <p14:tracePt t="59290" x="4479925" y="6081713"/>
          <p14:tracePt t="59300" x="4395788" y="6081713"/>
          <p14:tracePt t="59310" x="4381500" y="6081713"/>
          <p14:tracePt t="59364" x="4395788" y="6081713"/>
          <p14:tracePt t="59365" x="4416425" y="6081713"/>
          <p14:tracePt t="59377" x="4494213" y="6067425"/>
          <p14:tracePt t="59388" x="4565650" y="6067425"/>
          <p14:tracePt t="59404" x="4727575" y="6067425"/>
          <p14:tracePt t="59410" x="4860925" y="6067425"/>
          <p14:tracePt t="59423" x="5022850" y="6067425"/>
          <p14:tracePt t="59433" x="5137150" y="6053138"/>
          <p14:tracePt t="59445" x="5157788" y="6053138"/>
          <p14:tracePt t="59454" x="5172075" y="6053138"/>
          <p14:tracePt t="59521" x="5137150" y="6038850"/>
          <p14:tracePt t="59532" x="5022850" y="6038850"/>
          <p14:tracePt t="59545" x="4973638" y="6038850"/>
          <p14:tracePt t="59554" x="4895850" y="6053138"/>
          <p14:tracePt t="59565" x="4860925" y="6053138"/>
          <p14:tracePt t="59579" x="4797425" y="6053138"/>
          <p14:tracePt t="59645" x="4797425" y="6067425"/>
          <p14:tracePt t="59681" x="4875213" y="6067425"/>
          <p14:tracePt t="59695" x="4946650" y="6067425"/>
          <p14:tracePt t="59704" x="4973638" y="6067425"/>
          <p14:tracePt t="59768" x="4946650" y="6067425"/>
          <p14:tracePt t="59781" x="4910138" y="6053138"/>
          <p14:tracePt t="59804" x="4875213" y="6053138"/>
          <p14:tracePt t="59835" x="4846638" y="6053138"/>
          <p14:tracePt t="60008" x="4811713" y="6067425"/>
          <p14:tracePt t="60024" x="4791075" y="6067425"/>
          <p14:tracePt t="60030" x="4762500" y="6067425"/>
          <p14:tracePt t="60044" x="4748213" y="6067425"/>
          <p14:tracePt t="60129" x="4776788" y="6081713"/>
          <p14:tracePt t="60143" x="4826000" y="6089650"/>
          <p14:tracePt t="60153" x="4910138" y="6102350"/>
          <p14:tracePt t="60163" x="4973638" y="6102350"/>
          <p14:tracePt t="60182" x="4995863" y="6102350"/>
          <p14:tracePt t="60191" x="4995863" y="6116638"/>
          <p14:tracePt t="60365" x="4959350" y="6116638"/>
          <p14:tracePt t="60375" x="4889500" y="6130925"/>
          <p14:tracePt t="60390" x="4875213" y="6130925"/>
          <p14:tracePt t="60406" x="4860925" y="6130925"/>
          <p14:tracePt t="60611" x="4846638" y="6130925"/>
          <p14:tracePt t="60617" x="4797425" y="6102350"/>
          <p14:tracePt t="60628" x="4727575" y="6089650"/>
          <p14:tracePt t="60634" x="4678363" y="6081713"/>
          <p14:tracePt t="60651" x="4649788" y="6081713"/>
          <p14:tracePt t="60672" x="4641850" y="6081713"/>
          <p14:tracePt t="60759" x="4649788" y="6089650"/>
          <p14:tracePt t="60774" x="4727575" y="6130925"/>
          <p14:tracePt t="60786" x="4762500" y="6138863"/>
          <p14:tracePt t="60796" x="4840288" y="6180138"/>
          <p14:tracePt t="60810" x="4910138" y="6188075"/>
          <p14:tracePt t="60815" x="4987925" y="6188075"/>
          <p14:tracePt t="60829" x="5059363" y="6216650"/>
          <p14:tracePt t="60840" x="5137150" y="6216650"/>
          <p14:tracePt t="60855" x="5207000" y="6229350"/>
          <p14:tracePt t="60859" x="5235575" y="6229350"/>
          <p14:tracePt t="60874" x="5241925" y="6229350"/>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Creating a service in linux</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p:txBody>
          <a:bodyPr/>
          <a:lstStyle/>
          <a:p>
            <a:r>
              <a:rPr lang="en-US" dirty="0"/>
              <a:t>You can now run this from the command line with ./</a:t>
            </a:r>
            <a:r>
              <a:rPr lang="en-US" dirty="0" err="1"/>
              <a:t>hws.sh</a:t>
            </a:r>
            <a:r>
              <a:rPr lang="en-US" dirty="0"/>
              <a:t>, but that's not running it as a service. Now let's look at how to get </a:t>
            </a:r>
            <a:r>
              <a:rPr lang="en-US" dirty="0" err="1"/>
              <a:t>systemd</a:t>
            </a:r>
            <a:r>
              <a:rPr lang="en-US" dirty="0"/>
              <a:t> to start this automatically every time you start your computer.</a:t>
            </a:r>
          </a:p>
        </p:txBody>
      </p:sp>
      <p:sp>
        <p:nvSpPr>
          <p:cNvPr id="6" name="TextBox 5">
            <a:extLst>
              <a:ext uri="{FF2B5EF4-FFF2-40B4-BE49-F238E27FC236}">
                <a16:creationId xmlns:a16="http://schemas.microsoft.com/office/drawing/2014/main" id="{C639B7F3-62DB-7E4E-BA1B-C0335722F67F}"/>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0EA2E659-B2D0-9944-A75B-37B891D147A9}"/>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2659465568"/>
      </p:ext>
    </p:extLst>
  </p:cSld>
  <p:clrMapOvr>
    <a:masterClrMapping/>
  </p:clrMapOvr>
  <mc:AlternateContent xmlns:mc="http://schemas.openxmlformats.org/markup-compatibility/2006">
    <mc:Choice xmlns:p14="http://schemas.microsoft.com/office/powerpoint/2010/main" Requires="p14">
      <p:transition spd="slow" p14:dur="2000" advTm="40037"/>
    </mc:Choice>
    <mc:Fallback>
      <p:transition spd="slow" advTm="4003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2" fill="hold" display="0">
                  <p:stCondLst>
                    <p:cond delay="indefinite"/>
                  </p:stCondLst>
                  <p:endCondLst>
                    <p:cond evt="onStopAudio" delay="0">
                      <p:tgtEl>
                        <p:sldTgt/>
                      </p:tgtEl>
                    </p:cond>
                  </p:endCondLst>
                </p:cTn>
                <p:tgtEl>
                  <p:spTgt spid="7"/>
                </p:tgtEl>
              </p:cMediaNode>
            </p:audio>
          </p:childTnLst>
        </p:cTn>
      </p:par>
    </p:tnLst>
    <p:bldLst>
      <p:bldP spid="3" grpId="0" build="p"/>
    </p:bldLst>
  </p:timing>
  <p:extLst>
    <p:ext uri="{3A86A75C-4F4B-4683-9AE1-C65F6400EC91}">
      <p14:laserTraceLst xmlns:p14="http://schemas.microsoft.com/office/powerpoint/2010/main">
        <p14:tracePtLst>
          <p14:tracePt t="864" x="5045075" y="6350000"/>
          <p14:tracePt t="874" x="4713288" y="5426075"/>
          <p14:tracePt t="887" x="4543425" y="5030788"/>
          <p14:tracePt t="897" x="4248150" y="4508500"/>
          <p14:tracePt t="908" x="4121150" y="4225925"/>
          <p14:tracePt t="922" x="4049713" y="4029075"/>
          <p14:tracePt t="932" x="4000500" y="3879850"/>
          <p14:tracePt t="946" x="4000500" y="3803650"/>
          <p14:tracePt t="956" x="4000500" y="3752850"/>
          <p14:tracePt t="971" x="4000500" y="3732213"/>
          <p14:tracePt t="1102" x="4006850" y="3732213"/>
          <p14:tracePt t="1120" x="4057650" y="3781425"/>
          <p14:tracePt t="1135" x="4084638" y="3781425"/>
          <p14:tracePt t="1148" x="4098925" y="3803650"/>
          <p14:tracePt t="1156" x="4098925" y="3816350"/>
          <p14:tracePt t="1168" x="4106863" y="3844925"/>
          <p14:tracePt t="1183" x="4121150" y="3867150"/>
          <p14:tracePt t="1196" x="4121150" y="3879850"/>
          <p14:tracePt t="1511" x="4156075" y="3867150"/>
          <p14:tracePt t="1515" x="4233863" y="3803650"/>
          <p14:tracePt t="1528" x="4451350" y="3668713"/>
          <p14:tracePt t="1545" x="4692650" y="3535363"/>
          <p14:tracePt t="1552" x="5143500" y="3238500"/>
          <p14:tracePt t="1567" x="5454650" y="2990850"/>
          <p14:tracePt t="1571" x="5764213" y="2814638"/>
          <p14:tracePt t="1582" x="5975350" y="2617788"/>
          <p14:tracePt t="1596" x="6315075" y="2349500"/>
          <p14:tracePt t="1606" x="6505575" y="2201863"/>
          <p14:tracePt t="1616" x="6759575" y="2025650"/>
          <p14:tracePt t="1631" x="7097713" y="1743075"/>
          <p14:tracePt t="1640" x="7302500" y="1581150"/>
          <p14:tracePt t="1652" x="7493000" y="1417638"/>
          <p14:tracePt t="1668" x="7740650" y="1200150"/>
          <p14:tracePt t="1673" x="7845425" y="1073150"/>
          <p14:tracePt t="1684" x="7937500" y="1016000"/>
          <p14:tracePt t="1698" x="8007350" y="966788"/>
          <p14:tracePt t="1713" x="8142288" y="854075"/>
          <p14:tracePt t="1718" x="8220075" y="790575"/>
          <p14:tracePt t="1731" x="8289925" y="741363"/>
          <p14:tracePt t="1746" x="8339138" y="677863"/>
          <p14:tracePt t="1751" x="8382000" y="628650"/>
          <p14:tracePt t="1765" x="8431213" y="557213"/>
          <p14:tracePt t="1774" x="8451850" y="522288"/>
          <p14:tracePt t="1785" x="8488363" y="444500"/>
          <p14:tracePt t="1801" x="8515350" y="381000"/>
          <p14:tracePt t="1806" x="8566150" y="274638"/>
          <p14:tracePt t="1819" x="8664575" y="147638"/>
          <p14:tracePt t="3552" x="10217150" y="63500"/>
          <p14:tracePt t="3566" x="10217150" y="161925"/>
          <p14:tracePt t="3579" x="10202863" y="233363"/>
          <p14:tracePt t="3588" x="10194925" y="323850"/>
          <p14:tracePt t="3598" x="10180638" y="374650"/>
          <p14:tracePt t="3608" x="10166350" y="430213"/>
          <p14:tracePt t="3623" x="10145713" y="528638"/>
          <p14:tracePt t="3635" x="10117138" y="628650"/>
          <p14:tracePt t="3646" x="10102850" y="741363"/>
          <p14:tracePt t="3656" x="10067925" y="825500"/>
          <p14:tracePt t="3666" x="10033000" y="903288"/>
          <p14:tracePt t="3679" x="9998075" y="987425"/>
          <p14:tracePt t="3689" x="9969500" y="1036638"/>
          <p14:tracePt t="3701" x="9955213" y="1100138"/>
          <p14:tracePt t="3713" x="9934575" y="1171575"/>
          <p14:tracePt t="3723" x="9899650" y="1249363"/>
          <p14:tracePt t="3735" x="9885363" y="1298575"/>
          <p14:tracePt t="3746" x="9856788" y="1362075"/>
          <p14:tracePt t="3756" x="9807575" y="1431925"/>
          <p14:tracePt t="3768" x="9772650" y="1495425"/>
          <p14:tracePt t="3779" x="9758363" y="1517650"/>
          <p14:tracePt t="3803" x="9652000" y="1679575"/>
          <p14:tracePt t="3814" x="9602788" y="1743075"/>
          <p14:tracePt t="3826" x="9602788" y="1792288"/>
          <p14:tracePt t="3838" x="9553575" y="1855788"/>
          <p14:tracePt t="3847" x="9510713" y="1890713"/>
          <p14:tracePt t="3856" x="9426575" y="1962150"/>
          <p14:tracePt t="3866" x="9391650" y="2003425"/>
          <p14:tracePt t="3880" x="9328150" y="2038350"/>
          <p14:tracePt t="3888" x="9291638" y="2089150"/>
          <p14:tracePt t="3904" x="9242425" y="2138363"/>
          <p14:tracePt t="3914" x="9207500" y="2173288"/>
          <p14:tracePt t="3923" x="9158288" y="2208213"/>
          <p14:tracePt t="3937" x="9123363" y="2251075"/>
          <p14:tracePt t="3946" x="9074150" y="2286000"/>
          <p14:tracePt t="3956" x="8974138" y="2335213"/>
          <p14:tracePt t="3970" x="8861425" y="2413000"/>
          <p14:tracePt t="3979" x="8763000" y="2462213"/>
          <p14:tracePt t="3989" x="8629650" y="2533650"/>
          <p14:tracePt t="4013" x="8416925" y="2632075"/>
          <p14:tracePt t="4013" x="8156575" y="2730500"/>
          <p14:tracePt t="4027" x="7937500" y="2808288"/>
          <p14:tracePt t="4039" x="7712075" y="2892425"/>
          <p14:tracePt t="4048" x="7394575" y="2963863"/>
          <p14:tracePt t="4059" x="7083425" y="3054350"/>
          <p14:tracePt t="4072" x="6554788" y="3224213"/>
          <p14:tracePt t="4082" x="6061075" y="3351213"/>
          <p14:tracePt t="4093" x="5235575" y="3471863"/>
          <p14:tracePt t="4107" x="4578350" y="3570288"/>
          <p14:tracePt t="4120" x="4021138" y="3648075"/>
          <p14:tracePt t="4126" x="3590925" y="3717925"/>
          <p14:tracePt t="4135" x="3463925" y="3746500"/>
          <p14:tracePt t="4149" x="3394075" y="3746500"/>
          <p14:tracePt t="4162" x="3365500" y="3746500"/>
          <p14:tracePt t="4173" x="3344863" y="3752850"/>
          <p14:tracePt t="4237" x="3330575" y="3752850"/>
          <p14:tracePt t="4248" x="3316288" y="3746500"/>
          <p14:tracePt t="4268" x="3308350" y="3746500"/>
          <p14:tracePt t="4304" x="3295650" y="3746500"/>
          <p14:tracePt t="4354" x="3295650" y="3732213"/>
          <p14:tracePt t="4364" x="3295650" y="3717925"/>
          <p14:tracePt t="4379" x="3316288" y="3703638"/>
          <p14:tracePt t="4389" x="3344863" y="3697288"/>
          <p14:tracePt t="4398" x="3344863" y="3683000"/>
          <p14:tracePt t="4407" x="3316288" y="3683000"/>
          <p14:tracePt t="4424" x="3281363" y="3683000"/>
          <p14:tracePt t="4434" x="3209925" y="3683000"/>
          <p14:tracePt t="4447" x="3068638" y="3703638"/>
          <p14:tracePt t="4711" x="3082925" y="3697288"/>
          <p14:tracePt t="4737" x="3068638" y="3648075"/>
          <p14:tracePt t="4751" x="3048000" y="3619500"/>
          <p14:tracePt t="4763" x="3033713" y="3633788"/>
          <p14:tracePt t="4768" x="3048000" y="3668713"/>
          <p14:tracePt t="4782" x="3062288" y="3668713"/>
          <p14:tracePt t="4790" x="3068638" y="3668713"/>
          <p14:tracePt t="4803" x="3117850" y="3683000"/>
          <p14:tracePt t="4813" x="3117850" y="3654425"/>
          <p14:tracePt t="4823" x="3117850" y="3633788"/>
          <p14:tracePt t="4840" x="3111500" y="3619500"/>
          <p14:tracePt t="4848" x="3097213" y="3619500"/>
          <p14:tracePt t="4858" x="3082925" y="3619500"/>
          <p14:tracePt t="4871" x="3062288" y="3619500"/>
          <p14:tracePt t="4880" x="3048000" y="3619500"/>
          <p14:tracePt t="4891" x="3033713" y="3605213"/>
          <p14:tracePt t="4926" x="3027363" y="3598863"/>
          <p14:tracePt t="6893" x="3027363" y="3605213"/>
          <p14:tracePt t="6906" x="3027363" y="3598863"/>
          <p14:tracePt t="8403" x="3013075" y="3605213"/>
          <p14:tracePt t="8420" x="3013075" y="3648075"/>
          <p14:tracePt t="8426" x="3013075" y="3697288"/>
          <p14:tracePt t="8439" x="3033713" y="3746500"/>
          <p14:tracePt t="8448" x="3062288" y="3752850"/>
          <p14:tracePt t="8460" x="3082925" y="3795713"/>
          <p14:tracePt t="8474" x="3111500" y="3816350"/>
          <p14:tracePt t="8486" x="3082925" y="3816350"/>
          <p14:tracePt t="8491" x="3048000" y="3816350"/>
          <p14:tracePt t="8505" x="3013075" y="3781425"/>
          <p14:tracePt t="8515" x="2963863" y="3752850"/>
          <p14:tracePt t="8762" x="3013075" y="3795713"/>
          <p14:tracePt t="8776" x="3027363" y="3816350"/>
          <p14:tracePt t="8787" x="3062288" y="3844925"/>
          <p14:tracePt t="8797" x="3068638" y="3844925"/>
          <p14:tracePt t="8809" x="3062288" y="3867150"/>
          <p14:tracePt t="8825" x="3082925" y="3930650"/>
          <p14:tracePt t="8830" x="3068638" y="3930650"/>
          <p14:tracePt t="8845" x="3082925" y="3943350"/>
          <p14:tracePt t="8851" x="3097213" y="3979863"/>
          <p14:tracePt t="8864" x="3097213" y="4014788"/>
          <p14:tracePt t="8878" x="3111500" y="4049713"/>
          <p14:tracePt t="8888" x="3117850" y="4078288"/>
          <p14:tracePt t="8899" x="3168650" y="4113213"/>
          <p14:tracePt t="8913" x="3195638" y="4127500"/>
          <p14:tracePt t="8918" x="3209925" y="4141788"/>
          <p14:tracePt t="8928" x="3181350" y="4141788"/>
          <p14:tracePt t="8941" x="3181350" y="4148138"/>
          <p14:tracePt t="8953" x="3195638" y="4197350"/>
          <p14:tracePt t="8963" x="3195638" y="4240213"/>
          <p14:tracePt t="8981" x="3217863" y="4289425"/>
          <p14:tracePt t="8986" x="3232150" y="4346575"/>
          <p14:tracePt t="8997" x="3244850" y="4410075"/>
          <p14:tracePt t="9011" x="3259138" y="4494213"/>
          <p14:tracePt t="9026" x="3259138" y="4522788"/>
          <p14:tracePt t="9031" x="3259138" y="4543425"/>
          <p14:tracePt t="9044" x="3267075" y="4557713"/>
          <p14:tracePt t="9054" x="3267075" y="4572000"/>
          <p14:tracePt t="9099" x="3281363" y="4572000"/>
          <p14:tracePt t="14139" x="3281363" y="4543425"/>
          <p14:tracePt t="14154" x="3281363" y="4473575"/>
          <p14:tracePt t="14165" x="3316288" y="4375150"/>
          <p14:tracePt t="14173" x="3344863" y="4311650"/>
          <p14:tracePt t="14184" x="3365500" y="4275138"/>
          <p14:tracePt t="14197" x="3394075" y="4225925"/>
          <p14:tracePt t="14205" x="3414713" y="4176713"/>
          <p14:tracePt t="14216" x="3478213" y="4098925"/>
          <p14:tracePt t="14230" x="3527425" y="4029075"/>
          <p14:tracePt t="14239" x="3605213" y="3965575"/>
          <p14:tracePt t="14249" x="3640138" y="3951288"/>
          <p14:tracePt t="14266" x="3703638" y="3930650"/>
          <p14:tracePt t="14274" x="3752850" y="3894138"/>
          <p14:tracePt t="14284" x="3838575" y="3852863"/>
          <p14:tracePt t="14296" x="3937000" y="3803650"/>
          <p14:tracePt t="14306" x="3986213" y="3752850"/>
          <p14:tracePt t="14316" x="4049713" y="3732213"/>
          <p14:tracePt t="14342" x="4049713" y="3717925"/>
          <p14:tracePt t="14353" x="4035425" y="3732213"/>
          <p14:tracePt t="14364" x="4035425" y="3746500"/>
          <p14:tracePt t="14373" x="3957638" y="3795713"/>
          <p14:tracePt t="14612" x="3971925" y="3767138"/>
          <p14:tracePt t="14627" x="3957638" y="3703638"/>
          <p14:tracePt t="14634" x="4098925" y="3703638"/>
          <p14:tracePt t="14651" x="4465638" y="3703638"/>
          <p14:tracePt t="14657" x="4565650" y="3697288"/>
          <p14:tracePt t="14675" x="4641850" y="3668713"/>
          <p14:tracePt t="14680" x="4727575" y="3648075"/>
          <p14:tracePt t="14689" x="4811713" y="3648075"/>
          <p14:tracePt t="14717" x="4959350" y="3619500"/>
          <p14:tracePt t="14724" x="5022850" y="3619500"/>
          <p14:tracePt t="14735" x="5073650" y="3619500"/>
          <p14:tracePt t="14749" x="5137150" y="3619500"/>
          <p14:tracePt t="14760" x="5186363" y="3619500"/>
          <p14:tracePt t="14770" x="5319713" y="3605213"/>
          <p14:tracePt t="14777" x="5454650" y="3605213"/>
          <p14:tracePt t="14792" x="5637213" y="3598863"/>
          <p14:tracePt t="14804" x="5813425" y="3570288"/>
          <p14:tracePt t="14814" x="6096000" y="3556000"/>
          <p14:tracePt t="14829" x="6292850" y="3535363"/>
          <p14:tracePt t="14842" x="6505575" y="3521075"/>
          <p14:tracePt t="14847" x="6710363" y="3498850"/>
          <p14:tracePt t="14857" x="6872288" y="3471863"/>
          <p14:tracePt t="14876" x="6970713" y="3435350"/>
          <p14:tracePt t="14881" x="7019925" y="3408363"/>
          <p14:tracePt t="14891" x="7048500" y="3400425"/>
          <p14:tracePt t="14902" x="7054850" y="3386138"/>
          <p14:tracePt t="14917" x="7054850" y="3371850"/>
          <p14:tracePt t="14924" x="7069138" y="3351213"/>
          <p14:tracePt t="14937" x="7097713" y="3336925"/>
          <p14:tracePt t="14947" x="7097713" y="3308350"/>
          <p14:tracePt t="14959" x="7132638" y="3259138"/>
          <p14:tracePt t="14970" x="7169150" y="3252788"/>
          <p14:tracePt t="14980" x="7204075" y="3209925"/>
          <p14:tracePt t="14993" x="7253288" y="3175000"/>
          <p14:tracePt t="15007" x="7302500" y="3154363"/>
          <p14:tracePt t="15017" x="7302500" y="3140075"/>
          <p14:tracePt t="15029" x="7316788" y="3125788"/>
          <p14:tracePt t="15038" x="7331075" y="3105150"/>
          <p14:tracePt t="15048" x="7345363" y="3105150"/>
          <p14:tracePt t="15067" x="7345363" y="3090863"/>
          <p14:tracePt t="15104" x="7331075" y="3062288"/>
          <p14:tracePt t="15118" x="7316788" y="3054350"/>
          <p14:tracePt t="15128" x="7316788" y="3027363"/>
          <p14:tracePt t="15141" x="7316788" y="3013075"/>
          <p14:tracePt t="15151" x="7316788" y="3005138"/>
          <p14:tracePt t="15164" x="7316788" y="2990850"/>
          <p14:tracePt t="15173" x="7316788" y="2978150"/>
          <p14:tracePt t="15186" x="7302500" y="2955925"/>
          <p14:tracePt t="15199" x="7302500" y="2927350"/>
          <p14:tracePt t="15205" x="7296150" y="2914650"/>
          <p14:tracePt t="15217" x="7296150" y="2878138"/>
          <p14:tracePt t="15229" x="7296150" y="2857500"/>
          <p14:tracePt t="15238" x="7296150" y="2843213"/>
          <p14:tracePt t="15264" x="7296150" y="2814638"/>
          <p14:tracePt t="15285" x="7296150" y="2808288"/>
          <p14:tracePt t="15298" x="7296150" y="2794000"/>
          <p14:tracePt t="15307" x="7296150" y="2779713"/>
          <p14:tracePt t="15320" x="7296150" y="2765425"/>
          <p14:tracePt t="15342" x="7296150" y="2759075"/>
          <p14:tracePt t="15388" x="7281863" y="2759075"/>
          <p14:tracePt t="15543" x="7281863" y="2765425"/>
          <p14:tracePt t="15549" x="7296150" y="2765425"/>
          <p14:tracePt t="15669" x="7302500" y="2765425"/>
          <p14:tracePt t="15682" x="7316788" y="2765425"/>
          <p14:tracePt t="15748" x="7331075" y="2765425"/>
          <p14:tracePt t="15783" x="7345363" y="2759075"/>
          <p14:tracePt t="16727" x="7415213" y="2759075"/>
          <p14:tracePt t="16737" x="7450138" y="2759075"/>
          <p14:tracePt t="16751" x="7478713" y="2759075"/>
          <p14:tracePt t="16763" x="7499350" y="2759075"/>
          <p14:tracePt t="16773" x="7527925" y="2759075"/>
          <p14:tracePt t="16784" x="7550150" y="2759075"/>
          <p14:tracePt t="16809" x="7577138" y="2759075"/>
          <p14:tracePt t="16906" x="7599363" y="2759075"/>
          <p14:tracePt t="16919" x="7613650" y="2759075"/>
          <p14:tracePt t="16931" x="7626350" y="2759075"/>
          <p14:tracePt t="16956" x="7648575" y="2759075"/>
          <p14:tracePt t="16969" x="7662863" y="2759075"/>
          <p14:tracePt t="16975" x="7689850" y="2759075"/>
          <p14:tracePt t="16992" x="7697788" y="2759075"/>
          <p14:tracePt t="17107" x="7726363" y="2759075"/>
          <p14:tracePt t="17123" x="7740650" y="2759075"/>
          <p14:tracePt t="17132" x="7747000" y="2759075"/>
          <p14:tracePt t="17140" x="7761288" y="2759075"/>
          <p14:tracePt t="17158" x="7775575" y="2759075"/>
          <p14:tracePt t="17168" x="7789863" y="2759075"/>
          <p14:tracePt t="17189" x="7810500" y="2759075"/>
          <p14:tracePt t="17216" x="7824788" y="2759075"/>
          <p14:tracePt t="17222" x="7839075" y="2759075"/>
          <p14:tracePt t="17244" x="7845425" y="2759075"/>
          <p14:tracePt t="17257" x="7859713" y="2759075"/>
          <p14:tracePt t="17288" x="7874000" y="2759075"/>
          <p14:tracePt t="17303" x="7874000" y="2765425"/>
          <p14:tracePt t="17312" x="7888288" y="2765425"/>
          <p14:tracePt t="17324" x="7894638" y="2765425"/>
          <p14:tracePt t="17359" x="7908925" y="2765425"/>
          <p14:tracePt t="17373" x="7923213" y="2765425"/>
          <p14:tracePt t="17378" x="7937500" y="2765425"/>
          <p14:tracePt t="17389" x="7943850" y="2765425"/>
          <p14:tracePt t="17415" x="7958138" y="2765425"/>
          <p14:tracePt t="17426" x="7972425" y="2765425"/>
          <p14:tracePt t="17548" x="7986713" y="2765425"/>
          <p14:tracePt t="17558" x="8007350" y="2765425"/>
          <p14:tracePt t="17570" x="8021638" y="2765425"/>
          <p14:tracePt t="17587" x="8035925" y="2765425"/>
          <p14:tracePt t="17592" x="8043863" y="2765425"/>
          <p14:tracePt t="17610" x="8058150" y="2759075"/>
          <p14:tracePt t="17614" x="8070850" y="2759075"/>
          <p14:tracePt t="17630" x="8085138" y="2759075"/>
          <p14:tracePt t="17637" x="8093075" y="2759075"/>
          <p14:tracePt t="17649" x="8121650" y="2759075"/>
          <p14:tracePt t="17665" x="8142288" y="2759075"/>
          <p14:tracePt t="17674" x="8156575" y="2759075"/>
          <p14:tracePt t="17682" x="8170863" y="2759075"/>
          <p14:tracePt t="17694" x="8191500" y="2759075"/>
          <p14:tracePt t="17707" x="8205788" y="2759075"/>
          <p14:tracePt t="17843" x="8185150" y="2759075"/>
          <p14:tracePt t="17853" x="8156575" y="2759075"/>
          <p14:tracePt t="17870" x="8142288" y="2759075"/>
          <p14:tracePt t="17875" x="8134350" y="2744788"/>
          <p14:tracePt t="17887" x="8121650" y="2744788"/>
          <p14:tracePt t="17898" x="8107363" y="2744788"/>
          <p14:tracePt t="17917" x="8085138" y="2744788"/>
          <p14:tracePt t="17922" x="8058150" y="2744788"/>
          <p14:tracePt t="17931" x="8043863" y="2744788"/>
          <p14:tracePt t="18076" x="8070850" y="2759075"/>
          <p14:tracePt t="18091" x="8107363" y="2759075"/>
          <p14:tracePt t="18103" x="8134350" y="2765425"/>
          <p14:tracePt t="18113" x="8142288" y="2765425"/>
          <p14:tracePt t="18208" x="8085138" y="2765425"/>
          <p14:tracePt t="18213" x="8021638" y="2765425"/>
          <p14:tracePt t="18223" x="7937500" y="2765425"/>
          <p14:tracePt t="18233" x="7888288" y="2765425"/>
          <p14:tracePt t="18247" x="7859713" y="2765425"/>
          <p14:tracePt t="18268" x="7824788" y="2765425"/>
          <p14:tracePt t="18281" x="7810500" y="2765425"/>
          <p14:tracePt t="18389" x="7824788" y="2779713"/>
          <p14:tracePt t="18403" x="7839075" y="2779713"/>
          <p14:tracePt t="18416" x="7845425" y="2794000"/>
          <p14:tracePt t="18428" x="7859713" y="2794000"/>
          <p14:tracePt t="18437" x="7888288" y="2808288"/>
          <p14:tracePt t="18457" x="7894638" y="2808288"/>
          <p14:tracePt t="18559" x="7874000" y="2808288"/>
          <p14:tracePt t="18569" x="7824788" y="2808288"/>
          <p14:tracePt t="18583" x="7789863" y="2808288"/>
          <p14:tracePt t="18596" x="7761288" y="2808288"/>
          <p14:tracePt t="18605" x="7740650" y="2808288"/>
          <p14:tracePt t="18617" x="7712075" y="2808288"/>
          <p14:tracePt t="18635" x="7697788" y="2808288"/>
          <p14:tracePt t="18653" x="7689850" y="2808288"/>
          <p14:tracePt t="19055" x="7697788" y="2808288"/>
          <p14:tracePt t="20368" x="7677150" y="2779713"/>
          <p14:tracePt t="20380" x="7648575" y="2779713"/>
          <p14:tracePt t="20381" x="7626350" y="2759075"/>
          <p14:tracePt t="20731" x="7689850" y="2759075"/>
          <p14:tracePt t="20741" x="7761288" y="2730500"/>
          <p14:tracePt t="20752" x="7824788" y="2730500"/>
          <p14:tracePt t="20878" x="7761288" y="2716213"/>
          <p14:tracePt t="20889" x="7613650" y="2716213"/>
          <p14:tracePt t="20904" x="7493000" y="2716213"/>
          <p14:tracePt t="20914" x="7400925" y="2716213"/>
          <p14:tracePt t="20923" x="7366000" y="2716213"/>
          <p14:tracePt t="21033" x="7394575" y="2716213"/>
          <p14:tracePt t="21034" x="7493000" y="2744788"/>
          <p14:tracePt t="21044" x="7562850" y="2744788"/>
          <p14:tracePt t="21059" x="7697788" y="2744788"/>
          <p14:tracePt t="21070" x="7894638" y="2744788"/>
          <p14:tracePt t="21078" x="7994650" y="2744788"/>
          <p14:tracePt t="21092" x="8170863" y="2744788"/>
          <p14:tracePt t="21117" x="8304213" y="2744788"/>
          <p14:tracePt t="21200" x="8289925" y="2744788"/>
          <p14:tracePt t="21217" x="8170863" y="2744788"/>
          <p14:tracePt t="21227" x="8093075" y="2730500"/>
          <p14:tracePt t="21238" x="8021638" y="2730500"/>
          <p14:tracePt t="21248" x="7943850" y="2730500"/>
          <p14:tracePt t="21261" x="7923213" y="2730500"/>
          <p14:tracePt t="21270" x="7908925" y="2730500"/>
          <p14:tracePt t="21327" x="7937500" y="2730500"/>
          <p14:tracePt t="21340" x="7943850" y="2744788"/>
          <p14:tracePt t="21352" x="7958138" y="2744788"/>
          <p14:tracePt t="21362" x="7972425" y="2744788"/>
          <p14:tracePt t="21609" x="7986713" y="2744788"/>
          <p14:tracePt t="35332" x="7908925" y="2765425"/>
          <p14:tracePt t="35332" x="7874000" y="2794000"/>
          <p14:tracePt t="35346" x="7839075" y="2808288"/>
          <p14:tracePt t="35356" x="7789863" y="2814638"/>
          <p14:tracePt t="35368" x="7740650" y="2828925"/>
          <p14:tracePt t="35382" x="7689850" y="2857500"/>
          <p14:tracePt t="35394" x="7662863" y="2863850"/>
          <p14:tracePt t="35400" x="7640638" y="2878138"/>
          <p14:tracePt t="35413" x="7613650" y="2878138"/>
          <p14:tracePt t="35422" x="7599363" y="2892425"/>
          <p14:tracePt t="35434" x="7577138" y="2892425"/>
          <p14:tracePt t="35447" x="7542213" y="2914650"/>
          <p14:tracePt t="35456" x="7527925" y="2914650"/>
          <p14:tracePt t="35470" x="7499350" y="2941638"/>
          <p14:tracePt t="35483" x="7499350" y="2978150"/>
          <p14:tracePt t="35493" x="7493000" y="2990850"/>
          <p14:tracePt t="35503" x="7493000" y="3027363"/>
          <p14:tracePt t="35516" x="7478713" y="3041650"/>
          <p14:tracePt t="35527" x="7478713" y="3062288"/>
          <p14:tracePt t="35535" x="7464425" y="3076575"/>
          <p14:tracePt t="35557" x="7464425" y="3090863"/>
          <p14:tracePt t="35569" x="7450138" y="3105150"/>
          <p14:tracePt t="35602" x="7443788" y="3105150"/>
          <p14:tracePt t="35617" x="7443788" y="3111500"/>
          <p14:tracePt t="35680" x="7443788" y="3125788"/>
          <p14:tracePt t="35693" x="7443788" y="3140075"/>
          <p14:tracePt t="35702" x="7443788" y="3154363"/>
          <p14:tracePt t="35716" x="7450138" y="3160713"/>
          <p14:tracePt t="35730" x="7450138" y="3175000"/>
          <p14:tracePt t="35739" x="7450138" y="3189288"/>
          <p14:tracePt t="35749" x="7450138" y="3209925"/>
          <p14:tracePt t="35766" x="7464425" y="3238500"/>
          <p14:tracePt t="35771" x="7464425" y="3259138"/>
          <p14:tracePt t="35785" x="7478713" y="3302000"/>
          <p14:tracePt t="35795" x="7493000" y="3336925"/>
          <p14:tracePt t="35807" x="7493000" y="3386138"/>
          <p14:tracePt t="35821" x="7493000" y="3408363"/>
          <p14:tracePt t="35830" x="7493000" y="3449638"/>
          <p14:tracePt t="35845" x="7493000" y="3457575"/>
          <p14:tracePt t="35851" x="7493000" y="3471863"/>
          <p14:tracePt t="35863" x="7493000" y="3498850"/>
          <p14:tracePt t="35871" x="7493000" y="3506788"/>
          <p14:tracePt t="35886" x="7493000" y="3535363"/>
          <p14:tracePt t="35899" x="7493000" y="3556000"/>
          <p14:tracePt t="35907" x="7493000" y="3598863"/>
          <p14:tracePt t="35919" x="7478713" y="3619500"/>
          <p14:tracePt t="35933" x="7478713" y="3654425"/>
          <p14:tracePt t="35943" x="7478713" y="3683000"/>
          <p14:tracePt t="35953" x="7478713" y="3703638"/>
          <p14:tracePt t="35964" x="7478713" y="3732213"/>
          <p14:tracePt t="35979" x="7464425" y="3746500"/>
          <p14:tracePt t="35987" x="7464425" y="3767138"/>
          <p14:tracePt t="35998" x="7450138" y="3795713"/>
          <p14:tracePt t="36007" x="7450138" y="3816350"/>
          <p14:tracePt t="36021" x="7443788" y="3844925"/>
          <p14:tracePt t="36032" x="7443788" y="3867150"/>
          <p14:tracePt t="36041" x="7429500" y="3894138"/>
          <p14:tracePt t="36055" x="7429500" y="3916363"/>
          <p14:tracePt t="36064" x="7429500" y="3930650"/>
          <p14:tracePt t="36079" x="7429500" y="3943350"/>
          <p14:tracePt t="36098" x="7415213" y="3951288"/>
          <p14:tracePt t="36112" x="7415213" y="3965575"/>
          <p14:tracePt t="36122" x="7415213" y="4000500"/>
          <p14:tracePt t="36132" x="7400925" y="4043363"/>
          <p14:tracePt t="36146" x="7380288" y="4148138"/>
          <p14:tracePt t="36156" x="7366000" y="4260850"/>
          <p14:tracePt t="36165" x="7296150" y="4424363"/>
          <p14:tracePt t="36183" x="7118350" y="4543425"/>
          <p14:tracePt t="36188" x="6823075" y="4670425"/>
          <p14:tracePt t="36198" x="6661150" y="4748213"/>
          <p14:tracePt t="36595" x="6702425" y="4748213"/>
          <p14:tracePt t="36604" x="6653213" y="4719638"/>
          <p14:tracePt t="36618" x="6442075" y="4719638"/>
          <p14:tracePt t="36628" x="6265863" y="4719638"/>
          <p14:tracePt t="36640" x="6110288" y="4733925"/>
          <p14:tracePt t="36650" x="6096000" y="4748213"/>
          <p14:tracePt t="36668" x="5962650" y="4783138"/>
          <p14:tracePt t="36688" x="5799138" y="4883150"/>
          <p14:tracePt t="36697" x="5764213" y="4903788"/>
          <p14:tracePt t="36707" x="5749925" y="4903788"/>
          <p14:tracePt t="36726" x="5749925" y="4918075"/>
          <p14:tracePt t="36764" x="5764213" y="4918075"/>
          <p14:tracePt t="36773" x="5764213" y="4932363"/>
          <p14:tracePt t="36787" x="5778500" y="4946650"/>
          <p14:tracePt t="36802" x="5778500" y="4953000"/>
          <p14:tracePt t="36807" x="5784850" y="4953000"/>
          <p14:tracePt t="36822" x="5799138" y="4967288"/>
          <p14:tracePt t="36831" x="5813425" y="4967288"/>
          <p14:tracePt t="36843" x="5835650" y="4981575"/>
          <p14:tracePt t="36860" x="5848350" y="4981575"/>
          <p14:tracePt t="36875" x="5862638" y="4995863"/>
          <p14:tracePt t="37293" x="5862638" y="4981575"/>
          <p14:tracePt t="37306" x="5848350" y="4932363"/>
          <p14:tracePt t="37315" x="5862638" y="4832350"/>
          <p14:tracePt t="37327" x="5884863" y="4748213"/>
          <p14:tracePt t="37343" x="5911850" y="4635500"/>
          <p14:tracePt t="37347" x="5926138" y="4557713"/>
          <p14:tracePt t="37363" x="5934075" y="4487863"/>
          <p14:tracePt t="37372" x="5948363" y="4459288"/>
          <p14:tracePt t="37382" x="5962650" y="4424363"/>
          <p14:tracePt t="37392" x="5975350" y="4395788"/>
          <p14:tracePt t="37405" x="5997575" y="4375150"/>
          <p14:tracePt t="37414" x="6032500" y="4360863"/>
          <p14:tracePt t="37424" x="6081713" y="4338638"/>
          <p14:tracePt t="37438" x="6208713" y="4311650"/>
          <p14:tracePt t="37447" x="6343650" y="4297363"/>
          <p14:tracePt t="37460" x="6554788" y="4289425"/>
          <p14:tracePt t="37479" x="6724650" y="4289425"/>
          <p14:tracePt t="37483" x="6985000" y="4311650"/>
          <p14:tracePt t="37492" x="7169150" y="4338638"/>
          <p14:tracePt t="37507" x="7345363" y="4360863"/>
          <p14:tracePt t="37518" x="7599363" y="4387850"/>
          <p14:tracePt t="37527" x="7761288" y="4410075"/>
          <p14:tracePt t="37541" x="7986713" y="4438650"/>
          <p14:tracePt t="37548" x="8121650" y="4487863"/>
          <p14:tracePt t="37562" x="8339138" y="4543425"/>
          <p14:tracePt t="37571" x="8515350" y="4600575"/>
          <p14:tracePt t="37586" x="8615363" y="4635500"/>
          <p14:tracePt t="37595" x="8734425" y="4656138"/>
          <p14:tracePt t="37605" x="8783638" y="4684713"/>
          <p14:tracePt t="37619" x="8812213" y="4684713"/>
        </p14:tracePtLst>
      </p14:laserTraceLst>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922FFC-15C2-6D45-8052-FE9706181F69}"/>
              </a:ext>
            </a:extLst>
          </p:cNvPr>
          <p:cNvSpPr>
            <a:spLocks noGrp="1"/>
          </p:cNvSpPr>
          <p:nvPr>
            <p:ph type="title"/>
          </p:nvPr>
        </p:nvSpPr>
        <p:spPr/>
        <p:txBody>
          <a:bodyPr/>
          <a:lstStyle/>
          <a:p>
            <a:r>
              <a:rPr lang="en-US" dirty="0"/>
              <a:t>Creating a service in linux</a:t>
            </a:r>
          </a:p>
        </p:txBody>
      </p:sp>
      <p:sp>
        <p:nvSpPr>
          <p:cNvPr id="3" name="Content Placeholder 2">
            <a:extLst>
              <a:ext uri="{FF2B5EF4-FFF2-40B4-BE49-F238E27FC236}">
                <a16:creationId xmlns:a16="http://schemas.microsoft.com/office/drawing/2014/main" id="{2D4EEF80-8EFD-6246-A2CD-512896CD0B81}"/>
              </a:ext>
            </a:extLst>
          </p:cNvPr>
          <p:cNvSpPr>
            <a:spLocks noGrp="1"/>
          </p:cNvSpPr>
          <p:nvPr>
            <p:ph idx="1"/>
          </p:nvPr>
        </p:nvSpPr>
        <p:spPr/>
        <p:txBody>
          <a:bodyPr/>
          <a:lstStyle/>
          <a:p>
            <a:r>
              <a:rPr lang="en-US" dirty="0"/>
              <a:t>The service files are typically split into two sections, Unit and Service. The Unit section has the basic information about what this file is for and when to run it. The Service section contains details about what actually we want to run. A basic service file for our Hello World Service is:</a:t>
            </a:r>
          </a:p>
        </p:txBody>
      </p:sp>
      <p:sp>
        <p:nvSpPr>
          <p:cNvPr id="4" name="Rounded Rectangle 3">
            <a:extLst>
              <a:ext uri="{FF2B5EF4-FFF2-40B4-BE49-F238E27FC236}">
                <a16:creationId xmlns:a16="http://schemas.microsoft.com/office/drawing/2014/main" id="{6A4785DA-D0FC-8C47-9E0C-A27F15595F7A}"/>
              </a:ext>
            </a:extLst>
          </p:cNvPr>
          <p:cNvSpPr/>
          <p:nvPr/>
        </p:nvSpPr>
        <p:spPr>
          <a:xfrm>
            <a:off x="2834640" y="4332514"/>
            <a:ext cx="6309360" cy="1906968"/>
          </a:xfrm>
          <a:prstGeom prst="round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r>
              <a:rPr lang="en-US" dirty="0"/>
              <a:t>[Unit] </a:t>
            </a:r>
          </a:p>
          <a:p>
            <a:r>
              <a:rPr lang="en-US" dirty="0"/>
              <a:t>Description=Hello world service </a:t>
            </a:r>
          </a:p>
          <a:p>
            <a:r>
              <a:rPr lang="en-US" dirty="0"/>
              <a:t>After=</a:t>
            </a:r>
            <a:r>
              <a:rPr lang="en-US" dirty="0" err="1"/>
              <a:t>systemd</a:t>
            </a:r>
            <a:r>
              <a:rPr lang="en-US" dirty="0"/>
              <a:t>-user-</a:t>
            </a:r>
            <a:r>
              <a:rPr lang="en-US" dirty="0" err="1"/>
              <a:t>sessions.service</a:t>
            </a:r>
            <a:r>
              <a:rPr lang="en-US" dirty="0"/>
              <a:t> </a:t>
            </a:r>
          </a:p>
          <a:p>
            <a:r>
              <a:rPr lang="en-US" dirty="0"/>
              <a:t>[Service] </a:t>
            </a:r>
          </a:p>
          <a:p>
            <a:r>
              <a:rPr lang="en-US" dirty="0"/>
              <a:t>Type=simple </a:t>
            </a:r>
          </a:p>
          <a:p>
            <a:r>
              <a:rPr lang="en-US" dirty="0" err="1"/>
              <a:t>ExecStart</a:t>
            </a:r>
            <a:r>
              <a:rPr lang="en-US" dirty="0"/>
              <a:t>=/home/ben/</a:t>
            </a:r>
            <a:r>
              <a:rPr lang="en-US" dirty="0" err="1"/>
              <a:t>hws.sh</a:t>
            </a:r>
            <a:endParaRPr lang="en-US" dirty="0">
              <a:ln w="0"/>
              <a:solidFill>
                <a:schemeClr val="tx1"/>
              </a:solidFill>
              <a:effectLst>
                <a:outerShdw blurRad="38100" dist="19050" dir="2700000" algn="tl" rotWithShape="0">
                  <a:schemeClr val="dk1">
                    <a:alpha val="40000"/>
                  </a:schemeClr>
                </a:outerShdw>
              </a:effectLst>
            </a:endParaRPr>
          </a:p>
        </p:txBody>
      </p:sp>
      <p:sp>
        <p:nvSpPr>
          <p:cNvPr id="5" name="TextBox 4">
            <a:extLst>
              <a:ext uri="{FF2B5EF4-FFF2-40B4-BE49-F238E27FC236}">
                <a16:creationId xmlns:a16="http://schemas.microsoft.com/office/drawing/2014/main" id="{5E617E00-F611-C645-919F-E7BA4328B8ED}"/>
              </a:ext>
            </a:extLst>
          </p:cNvPr>
          <p:cNvSpPr txBox="1"/>
          <p:nvPr/>
        </p:nvSpPr>
        <p:spPr>
          <a:xfrm>
            <a:off x="0" y="6488668"/>
            <a:ext cx="3250096" cy="369332"/>
          </a:xfrm>
          <a:prstGeom prst="rect">
            <a:avLst/>
          </a:prstGeom>
          <a:noFill/>
        </p:spPr>
        <p:txBody>
          <a:bodyPr wrap="square" rtlCol="0">
            <a:spAutoFit/>
          </a:bodyPr>
          <a:lstStyle/>
          <a:p>
            <a:r>
              <a:rPr lang="en-US" dirty="0"/>
              <a:t>Amirkabir Linux festival 2022</a:t>
            </a:r>
          </a:p>
        </p:txBody>
      </p:sp>
      <p:pic>
        <p:nvPicPr>
          <p:cNvPr id="7" name="Audio 6">
            <a:hlinkClick r:id="" action="ppaction://media"/>
            <a:extLst>
              <a:ext uri="{FF2B5EF4-FFF2-40B4-BE49-F238E27FC236}">
                <a16:creationId xmlns:a16="http://schemas.microsoft.com/office/drawing/2014/main" id="{E710966E-F3E3-094D-861F-994C37CAF04C}"/>
              </a:ext>
            </a:extLst>
          </p:cNvPr>
          <p:cNvPicPr>
            <a:picLocks noChangeAspect="1"/>
          </p:cNvPicPr>
          <p:nvPr>
            <a:audioFile r:link="rId3"/>
            <p:extLst>
              <p:ext uri="{DAA4B4D4-6D71-4841-9C94-3DE7FCFB9230}">
                <p14:media xmlns:p14="http://schemas.microsoft.com/office/powerpoint/2010/main" r:embed="rId2"/>
              </p:ext>
            </p:extLst>
          </p:nvPr>
        </p:nvPicPr>
        <p:blipFill>
          <a:blip r:embed="rId5"/>
          <a:stretch>
            <a:fillRect/>
          </a:stretch>
        </p:blipFill>
        <p:spPr>
          <a:xfrm>
            <a:off x="11226800" y="5892800"/>
            <a:ext cx="812800" cy="812800"/>
          </a:xfrm>
          <a:prstGeom prst="rect">
            <a:avLst/>
          </a:prstGeom>
        </p:spPr>
      </p:pic>
    </p:spTree>
    <p:custDataLst>
      <p:tags r:id="rId1"/>
    </p:custDataLst>
    <p:extLst>
      <p:ext uri="{BB962C8B-B14F-4D97-AF65-F5344CB8AC3E}">
        <p14:creationId xmlns:p14="http://schemas.microsoft.com/office/powerpoint/2010/main" val="1411900973"/>
      </p:ext>
    </p:extLst>
  </p:cSld>
  <p:clrMapOvr>
    <a:masterClrMapping/>
  </p:clrMapOvr>
  <mc:AlternateContent xmlns:mc="http://schemas.openxmlformats.org/markup-compatibility/2006">
    <mc:Choice xmlns:p14="http://schemas.microsoft.com/office/powerpoint/2010/main" Requires="p14">
      <p:transition spd="slow" p14:dur="2000" advTm="43179"/>
    </mc:Choice>
    <mc:Fallback>
      <p:transition spd="slow" advTm="431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9" presetClass="entr" presetSubtype="0" fill="hold" grpId="0"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animEffect transition="in" filter="dissolve">
                                      <p:cBhvr>
                                        <p:cTn id="11" dur="500"/>
                                        <p:tgtEl>
                                          <p:spTgt spid="3">
                                            <p:txEl>
                                              <p:pRg st="0" end="0"/>
                                            </p:txEl>
                                          </p:spTgt>
                                        </p:tgtEl>
                                      </p:cBhvr>
                                    </p:animEffect>
                                  </p:childTnLst>
                                </p:cTn>
                              </p:par>
                            </p:childTnLst>
                          </p:cTn>
                        </p:par>
                      </p:childTnLst>
                    </p:cTn>
                  </p:par>
                  <p:par>
                    <p:cTn id="12" fill="hold">
                      <p:stCondLst>
                        <p:cond delay="indefinite"/>
                      </p:stCondLst>
                      <p:childTnLst>
                        <p:par>
                          <p:cTn id="13" fill="hold">
                            <p:stCondLst>
                              <p:cond delay="0"/>
                            </p:stCondLst>
                            <p:childTnLst>
                              <p:par>
                                <p:cTn id="14" presetID="14" presetClass="entr" presetSubtype="10" fill="hold" grpId="0" nodeType="click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randombar(horizontal)">
                                      <p:cBhvr>
                                        <p:cTn id="1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7" fill="hold" display="0">
                  <p:stCondLst>
                    <p:cond delay="indefinite"/>
                  </p:stCondLst>
                  <p:endCondLst>
                    <p:cond evt="onStopAudio" delay="0">
                      <p:tgtEl>
                        <p:sldTgt/>
                      </p:tgtEl>
                    </p:cond>
                  </p:endCondLst>
                </p:cTn>
                <p:tgtEl>
                  <p:spTgt spid="7"/>
                </p:tgtEl>
              </p:cMediaNode>
            </p:audio>
          </p:childTnLst>
        </p:cTn>
      </p:par>
    </p:tnLst>
    <p:bldLst>
      <p:bldP spid="3" grpId="0" build="p"/>
      <p:bldP spid="4" grpId="0" animBg="1"/>
    </p:bldLst>
  </p:timing>
  <p:extLst>
    <p:ext uri="{3A86A75C-4F4B-4683-9AE1-C65F6400EC91}">
      <p14:laserTraceLst xmlns:p14="http://schemas.microsoft.com/office/powerpoint/2010/main">
        <p14:tracePtLst>
          <p14:tracePt t="457" x="10364788" y="2222500"/>
          <p14:tracePt t="472" x="10344150" y="2222500"/>
          <p14:tracePt t="472" x="10301288" y="2222500"/>
          <p14:tracePt t="488" x="10194925" y="2257425"/>
          <p14:tracePt t="499" x="10166350" y="2257425"/>
          <p14:tracePt t="509" x="10053638" y="2300288"/>
          <p14:tracePt t="515" x="9998075" y="2320925"/>
          <p14:tracePt t="521" x="9920288" y="2335213"/>
          <p14:tracePt t="538" x="9848850" y="2370138"/>
          <p14:tracePt t="538" x="9785350" y="2384425"/>
          <p14:tracePt t="542" x="9701213" y="2419350"/>
          <p14:tracePt t="557" x="9672638" y="2433638"/>
          <p14:tracePt t="561" x="9574213" y="2447925"/>
          <p14:tracePt t="567" x="9510713" y="2470150"/>
          <p14:tracePt t="578" x="9455150" y="2482850"/>
          <p14:tracePt t="583" x="9404350" y="2511425"/>
          <p14:tracePt t="593" x="9355138" y="2519363"/>
          <p14:tracePt t="608" x="9313863" y="2533650"/>
          <p14:tracePt t="608" x="9277350" y="2533650"/>
          <p14:tracePt t="623" x="9242425" y="2546350"/>
          <p14:tracePt t="623" x="9213850" y="2560638"/>
          <p14:tracePt t="638" x="9193213" y="2560638"/>
          <p14:tracePt t="638" x="9178925" y="2568575"/>
          <p14:tracePt t="654" x="9164638" y="2568575"/>
          <p14:tracePt t="655" x="9144000" y="2568575"/>
          <p14:tracePt t="676" x="9129713" y="2568575"/>
          <p14:tracePt t="11384" x="9129713" y="2582863"/>
          <p14:tracePt t="11400" x="9123363" y="2597150"/>
          <p14:tracePt t="11407" x="9123363" y="2617788"/>
          <p14:tracePt t="11425" x="9123363" y="2632075"/>
          <p14:tracePt t="11431" x="9123363" y="2646363"/>
          <p14:tracePt t="11435" x="9109075" y="2660650"/>
          <p14:tracePt t="11443" x="9109075" y="2681288"/>
          <p14:tracePt t="11460" x="9109075" y="2709863"/>
          <p14:tracePt t="11471" x="9109075" y="2716213"/>
          <p14:tracePt t="11476" x="9109075" y="2730500"/>
          <p14:tracePt t="11488" x="9109075" y="2744788"/>
          <p14:tracePt t="11493" x="9109075" y="2759075"/>
          <p14:tracePt t="11502" x="9109075" y="2765425"/>
          <p14:tracePt t="11520" x="9109075" y="2779713"/>
          <p14:tracePt t="11524" x="9109075" y="2794000"/>
          <p14:tracePt t="11534" x="9109075" y="2808288"/>
          <p14:tracePt t="11551" x="9109075" y="2814638"/>
          <p14:tracePt t="11556" x="9109075" y="2828925"/>
          <p14:tracePt t="11566" x="9109075" y="2843213"/>
          <p14:tracePt t="11582" x="9123363" y="2863850"/>
          <p14:tracePt t="11587" x="9123363" y="2878138"/>
          <p14:tracePt t="11597" x="9129713" y="2892425"/>
          <p14:tracePt t="11601" x="9164638" y="2927350"/>
          <p14:tracePt t="11611" x="9193213" y="2963863"/>
          <p14:tracePt t="11621" x="9228138" y="3027363"/>
          <p14:tracePt t="11625" x="9277350" y="3076575"/>
          <p14:tracePt t="11636" x="9313863" y="3140075"/>
          <p14:tracePt t="11649" x="9355138" y="3160713"/>
          <p14:tracePt t="11650" x="9391650" y="3224213"/>
          <p14:tracePt t="11659" x="9426575" y="3273425"/>
          <p14:tracePt t="11669" x="9455150" y="3302000"/>
          <p14:tracePt t="11673" x="9490075" y="3322638"/>
          <p14:tracePt t="11683" x="9510713" y="3359150"/>
          <p14:tracePt t="11701" x="9525000" y="3371850"/>
          <p14:tracePt t="11705" x="9539288" y="3371850"/>
          <p14:tracePt t="11714" x="9553575" y="3371850"/>
          <p14:tracePt t="11738" x="9559925" y="3371850"/>
          <p14:tracePt t="11755" x="9574213" y="3371850"/>
          <p14:tracePt t="11768" x="9588500" y="3371850"/>
          <p14:tracePt t="11792" x="9602788" y="3371850"/>
          <p14:tracePt t="11944" x="9609138" y="3371850"/>
          <p14:tracePt t="12893" x="9602788" y="3371850"/>
          <p14:tracePt t="12902" x="9510713" y="3386138"/>
          <p14:tracePt t="12919" x="9426575" y="3422650"/>
          <p14:tracePt t="12920" x="9313863" y="3471863"/>
          <p14:tracePt t="12924" x="9129713" y="3556000"/>
          <p14:tracePt t="12936" x="9023350" y="3598863"/>
          <p14:tracePt t="12940" x="8650288" y="3717925"/>
          <p14:tracePt t="12950" x="8515350" y="3732213"/>
          <p14:tracePt t="12959" x="8134350" y="3844925"/>
          <p14:tracePt t="12965" x="8021638" y="3852863"/>
          <p14:tracePt t="12973" x="7810500" y="3867150"/>
          <p14:tracePt t="12989" x="7464425" y="3902075"/>
          <p14:tracePt t="12996" x="7429500" y="3902075"/>
          <p14:tracePt t="13007" x="7316788" y="3902075"/>
          <p14:tracePt t="13013" x="7245350" y="3916363"/>
          <p14:tracePt t="13022" x="7196138" y="3916363"/>
          <p14:tracePt t="13031" x="7169150" y="3916363"/>
          <p14:tracePt t="13035" x="7132638" y="3916363"/>
          <p14:tracePt t="13052" x="7118350" y="3916363"/>
          <p14:tracePt t="13079" x="7105650" y="3916363"/>
          <p14:tracePt t="13110" x="7105650" y="3930650"/>
          <p14:tracePt t="13243" x="7105650" y="3943350"/>
          <p14:tracePt t="13273" x="7118350" y="3943350"/>
          <p14:tracePt t="32555" x="7154863" y="3943350"/>
          <p14:tracePt t="32569" x="7196138" y="3943350"/>
          <p14:tracePt t="32569" x="7232650" y="3930650"/>
          <p14:tracePt t="32583" x="7267575" y="3930650"/>
          <p14:tracePt t="32588" x="7316788" y="3930650"/>
          <p14:tracePt t="32596" x="7351713" y="3916363"/>
          <p14:tracePt t="32608" x="7443788" y="3902075"/>
          <p14:tracePt t="32612" x="7527925" y="3894138"/>
          <p14:tracePt t="32622" x="7662863" y="3879850"/>
          <p14:tracePt t="32626" x="7761288" y="3879850"/>
          <p14:tracePt t="32634" x="7894638" y="3867150"/>
          <p14:tracePt t="32644" x="8058150" y="3867150"/>
          <p14:tracePt t="32648" x="8185150" y="3867150"/>
          <p14:tracePt t="32657" x="8255000" y="3867150"/>
          <p14:tracePt t="32666" x="8466138" y="3867150"/>
          <p14:tracePt t="32677" x="8578850" y="3867150"/>
          <p14:tracePt t="32681" x="8685213" y="3867150"/>
          <p14:tracePt t="32690" x="8783638" y="3867150"/>
          <p14:tracePt t="32699" x="8812213" y="3867150"/>
          <p14:tracePt t="32705" x="8910638" y="3867150"/>
          <p14:tracePt t="32714" x="8974138" y="3867150"/>
          <p14:tracePt t="32724" x="9023350" y="3879850"/>
          <p14:tracePt t="32729" x="9074150" y="3879850"/>
          <p14:tracePt t="32741" x="9094788" y="3902075"/>
          <p14:tracePt t="32745" x="9109075" y="3902075"/>
          <p14:tracePt t="32756" x="9129713" y="3916363"/>
          <p14:tracePt t="32761" x="9129713" y="3930650"/>
          <p14:tracePt t="32770" x="9144000" y="3930650"/>
          <p14:tracePt t="32784" x="9144000" y="3943350"/>
          <p14:tracePt t="32801" x="9158288" y="3943350"/>
          <p14:tracePt t="32814" x="9158288" y="3951288"/>
          <p14:tracePt t="32832" x="9158288" y="3979863"/>
          <p14:tracePt t="32840" x="9144000" y="3994150"/>
          <p14:tracePt t="32849" x="9094788" y="4029075"/>
          <p14:tracePt t="32858" x="9031288" y="4064000"/>
          <p14:tracePt t="32863" x="8947150" y="4113213"/>
          <p14:tracePt t="32872" x="8832850" y="4176713"/>
          <p14:tracePt t="32879" x="8578850" y="4289425"/>
          <p14:tracePt t="32889" x="8382000" y="4375150"/>
          <p14:tracePt t="32898" x="8107363" y="4459288"/>
          <p14:tracePt t="32902" x="7824788" y="4557713"/>
          <p14:tracePt t="32917" x="7513638" y="4656138"/>
          <p14:tracePt t="32917" x="7204075" y="4748213"/>
          <p14:tracePt t="32930" x="6759575" y="4846638"/>
          <p14:tracePt t="32934" x="6378575" y="4932363"/>
          <p14:tracePt t="32943" x="6216650" y="4953000"/>
          <p14:tracePt t="32952" x="5876925" y="5016500"/>
          <p14:tracePt t="32964" x="5588000" y="5051425"/>
          <p14:tracePt t="32968" x="5368925" y="5094288"/>
          <p14:tracePt t="32977" x="5157788" y="5114925"/>
          <p14:tracePt t="32981" x="4973638" y="5143500"/>
          <p14:tracePt t="32991" x="4895850" y="5149850"/>
          <p14:tracePt t="33000" x="4776788" y="5164138"/>
          <p14:tracePt t="33010" x="4678363" y="5164138"/>
          <p14:tracePt t="33014" x="4614863" y="5192713"/>
          <p14:tracePt t="33023" x="4565650" y="5200650"/>
          <p14:tracePt t="33029" x="4529138" y="5200650"/>
          <p14:tracePt t="33039" x="4502150" y="5213350"/>
          <p14:tracePt t="33048" x="4494213" y="5213350"/>
          <p14:tracePt t="33063" x="4494213" y="5227638"/>
          <p14:tracePt t="33412" x="4445000" y="5227638"/>
          <p14:tracePt t="33419" x="4346575" y="5227638"/>
          <p14:tracePt t="33428" x="4254500" y="5227638"/>
          <p14:tracePt t="33432" x="4170363" y="5227638"/>
          <p14:tracePt t="33443" x="4057650" y="5227638"/>
          <p14:tracePt t="33451" x="3971925" y="5227638"/>
          <p14:tracePt t="33460" x="3887788" y="5227638"/>
          <p14:tracePt t="33480" x="3760788" y="5200650"/>
          <p14:tracePt t="33480" x="3711575" y="5178425"/>
          <p14:tracePt t="33490" x="3605213" y="5129213"/>
          <p14:tracePt t="33500" x="3541713" y="5094288"/>
          <p14:tracePt t="33505" x="3506788" y="5051425"/>
          <p14:tracePt t="33514" x="3478213" y="5045075"/>
          <p14:tracePt t="33524" x="3443288" y="5002213"/>
          <p14:tracePt t="33529" x="3408363" y="4967288"/>
          <p14:tracePt t="33539" x="3379788" y="4932363"/>
          <p14:tracePt t="33546" x="3359150" y="4895850"/>
          <p14:tracePt t="33555" x="3344863" y="4868863"/>
          <p14:tracePt t="33560" x="3316288" y="4832350"/>
          <p14:tracePt t="33569" x="3316288" y="4805363"/>
          <p14:tracePt t="33579" x="3308350" y="4797425"/>
          <p14:tracePt t="33584" x="3308350" y="4768850"/>
          <p14:tracePt t="33597" x="3308350" y="4756150"/>
          <p14:tracePt t="33601" x="3308350" y="4748213"/>
          <p14:tracePt t="33610" x="3308350" y="4733925"/>
          <p14:tracePt t="33618" x="3308350" y="4719638"/>
          <p14:tracePt t="33632" x="3308350" y="4705350"/>
          <p14:tracePt t="33648" x="3316288" y="4699000"/>
          <p14:tracePt t="33661" x="3316288" y="4684713"/>
          <p14:tracePt t="33665" x="3344863" y="4670425"/>
          <p14:tracePt t="33673" x="3359150" y="4656138"/>
          <p14:tracePt t="33677" x="3379788" y="4649788"/>
          <p14:tracePt t="33686" x="3408363" y="4635500"/>
          <p14:tracePt t="33696" x="3429000" y="4606925"/>
          <p14:tracePt t="33708" x="3506788" y="4586288"/>
          <p14:tracePt t="33712" x="3513138" y="4586288"/>
          <p14:tracePt t="33724" x="3590925" y="4557713"/>
          <p14:tracePt t="33728" x="3613150" y="4557713"/>
          <p14:tracePt t="33738" x="3703638" y="4557713"/>
          <p14:tracePt t="33743" x="3775075" y="4557713"/>
          <p14:tracePt t="33755" x="3824288" y="4557713"/>
          <p14:tracePt t="33759" x="3852863" y="4557713"/>
          <p14:tracePt t="33768" x="3957638" y="4557713"/>
          <p14:tracePt t="33776" x="4006850" y="4586288"/>
          <p14:tracePt t="33786" x="4035425" y="4600575"/>
          <p14:tracePt t="33790" x="4133850" y="4656138"/>
          <p14:tracePt t="33799" x="4197350" y="4684713"/>
          <p14:tracePt t="33808" x="4248150" y="4733925"/>
          <p14:tracePt t="33819" x="4303713" y="4768850"/>
          <p14:tracePt t="33823" x="4367213" y="4819650"/>
          <p14:tracePt t="33833" x="4416425" y="4868863"/>
          <p14:tracePt t="33838" x="4465638" y="4932363"/>
          <p14:tracePt t="33847" x="4514850" y="4981575"/>
          <p14:tracePt t="33857" x="4551363" y="5045075"/>
          <p14:tracePt t="33861" x="4565650" y="5065713"/>
          <p14:tracePt t="33871" x="4600575" y="5129213"/>
          <p14:tracePt t="33885" x="4649788" y="5213350"/>
          <p14:tracePt t="33885" x="4664075" y="5241925"/>
          <p14:tracePt t="33894" x="4692650" y="5327650"/>
          <p14:tracePt t="33900" x="4699000" y="5362575"/>
          <p14:tracePt t="33909" x="4713288" y="5461000"/>
          <p14:tracePt t="33924" x="4713288" y="5524500"/>
          <p14:tracePt t="33925" x="4713288" y="5588000"/>
          <p14:tracePt t="33934" x="4713288" y="5657850"/>
          <p14:tracePt t="33939" x="4713288" y="5735638"/>
          <p14:tracePt t="33948" x="4713288" y="5821363"/>
          <p14:tracePt t="33958" x="4664075" y="5905500"/>
          <p14:tracePt t="33969" x="4614863" y="5983288"/>
          <p14:tracePt t="33973" x="4565650" y="6053138"/>
          <p14:tracePt t="33985" x="4502150" y="6130925"/>
          <p14:tracePt t="33989" x="4451350" y="6180138"/>
          <p14:tracePt t="33999" x="4395788" y="6229350"/>
          <p14:tracePt t="34004" x="4318000" y="6280150"/>
          <p14:tracePt t="34013" x="4254500" y="6315075"/>
          <p14:tracePt t="34018" x="4184650" y="6364288"/>
          <p14:tracePt t="34027" x="4106863" y="6378575"/>
          <p14:tracePt t="34038" x="4035425" y="6413500"/>
          <p14:tracePt t="34042" x="3937000" y="6427788"/>
          <p14:tracePt t="34051" x="3824288" y="6448425"/>
          <p14:tracePt t="34060" x="3711575" y="6462713"/>
          <p14:tracePt t="34071" x="3576638" y="6462713"/>
          <p14:tracePt t="34076" x="3478213" y="6462713"/>
          <p14:tracePt t="34085" x="3344863" y="6462713"/>
          <p14:tracePt t="34089" x="3232150" y="6434138"/>
          <p14:tracePt t="34098" x="3117850" y="6399213"/>
          <p14:tracePt t="34108" x="3033713" y="6364288"/>
          <p14:tracePt t="34119" x="2949575" y="6300788"/>
          <p14:tracePt t="34123" x="2863850" y="6251575"/>
          <p14:tracePt t="34132" x="2787650" y="6188075"/>
          <p14:tracePt t="34142" x="2730500" y="6130925"/>
          <p14:tracePt t="34146" x="2701925" y="6089650"/>
          <p14:tracePt t="34156" x="2652713" y="6038850"/>
          <p14:tracePt t="34166" x="2603500" y="5989638"/>
          <p14:tracePt t="34171" x="2582863" y="5934075"/>
          <p14:tracePt t="34182" x="2554288" y="5891213"/>
          <p14:tracePt t="34187" x="2540000" y="5856288"/>
          <p14:tracePt t="34197" x="2533650" y="5821363"/>
          <p14:tracePt t="34201" x="2519363" y="5784850"/>
          <p14:tracePt t="34211" x="2519363" y="5743575"/>
          <p14:tracePt t="34217" x="2519363" y="5721350"/>
          <p14:tracePt t="34225" x="2519363" y="5694363"/>
          <p14:tracePt t="34234" x="2519363" y="5672138"/>
          <p14:tracePt t="34242" x="2519363" y="5645150"/>
          <p14:tracePt t="34252" x="2519363" y="5622925"/>
          <p14:tracePt t="34256" x="2519363" y="5608638"/>
          <p14:tracePt t="34264" x="2533650" y="5588000"/>
          <p14:tracePt t="34275" x="2568575" y="5538788"/>
          <p14:tracePt t="34285" x="2589213" y="5510213"/>
          <p14:tracePt t="34290" x="2632075" y="5475288"/>
          <p14:tracePt t="34299" x="2681288" y="5426075"/>
          <p14:tracePt t="34304" x="2716213" y="5391150"/>
          <p14:tracePt t="34314" x="2779713" y="5340350"/>
          <p14:tracePt t="34324" x="2836863" y="5291138"/>
          <p14:tracePt t="34327" x="2914650" y="5241925"/>
          <p14:tracePt t="34338" x="2984500" y="5178425"/>
          <p14:tracePt t="34349" x="3068638" y="5143500"/>
          <p14:tracePt t="34354" x="3160713" y="5080000"/>
          <p14:tracePt t="34366" x="3244850" y="5030788"/>
          <p14:tracePt t="34370" x="3344863" y="5002213"/>
          <p14:tracePt t="34380" x="3443288" y="4967288"/>
          <p14:tracePt t="34384" x="3556000" y="4946650"/>
          <p14:tracePt t="34394" x="3640138" y="4932363"/>
          <p14:tracePt t="34405" x="3752850" y="4918075"/>
          <p14:tracePt t="34409" x="3859213" y="4918075"/>
          <p14:tracePt t="34422" x="3957638" y="4918075"/>
          <p14:tracePt t="34422" x="4070350" y="4918075"/>
          <p14:tracePt t="34431" x="4184650" y="4918075"/>
          <p14:tracePt t="34441" x="4297363" y="4946650"/>
          <p14:tracePt t="34452" x="4402138" y="4995863"/>
          <p14:tracePt t="34456" x="4502150" y="5045075"/>
          <p14:tracePt t="34468" x="4600575" y="5094288"/>
          <p14:tracePt t="34472" x="4692650" y="5164138"/>
          <p14:tracePt t="34481" x="4762500" y="5227638"/>
          <p14:tracePt t="34485" x="4846638" y="5299075"/>
          <p14:tracePt t="34494" x="4875213" y="5327650"/>
          <p14:tracePt t="34507" x="4924425" y="5391150"/>
          <p14:tracePt t="34511" x="4973638" y="5446713"/>
          <p14:tracePt t="34521" x="5010150" y="5489575"/>
          <p14:tracePt t="34525" x="5022850" y="5545138"/>
          <p14:tracePt t="34536" x="5045075" y="5588000"/>
          <p14:tracePt t="34549" x="5059363" y="5608638"/>
          <p14:tracePt t="34550" x="5073650" y="5645150"/>
          <p14:tracePt t="34560" x="5086350" y="5721350"/>
          <p14:tracePt t="34569" x="5086350" y="5757863"/>
          <p14:tracePt t="34573" x="5086350" y="5807075"/>
          <p14:tracePt t="34582" x="5086350" y="5870575"/>
          <p14:tracePt t="34594" x="5045075" y="5919788"/>
          <p14:tracePt t="34601" x="4995863" y="5983288"/>
          <p14:tracePt t="34609" x="4946650" y="6032500"/>
          <p14:tracePt t="34619" x="4860925" y="6081713"/>
          <p14:tracePt t="34623" x="4791075" y="6130925"/>
          <p14:tracePt t="34632" x="4678363" y="6165850"/>
          <p14:tracePt t="34638" x="4578350" y="6188075"/>
          <p14:tracePt t="34647" x="4465638" y="6188075"/>
          <p14:tracePt t="34651" x="4332288" y="6188075"/>
          <p14:tracePt t="34666" x="4205288" y="6188075"/>
          <p14:tracePt t="34670" x="4098925" y="6188075"/>
          <p14:tracePt t="34678" x="3957638" y="6153150"/>
          <p14:tracePt t="34683" x="3838575" y="6102350"/>
          <p14:tracePt t="34692" x="3711575" y="6038850"/>
          <p14:tracePt t="34702" x="3605213" y="5954713"/>
          <p14:tracePt t="34711" x="3513138" y="5905500"/>
          <p14:tracePt t="34721" x="3478213" y="5870575"/>
          <p14:tracePt t="34725" x="3414713" y="5821363"/>
          <p14:tracePt t="34735" x="3365500" y="5772150"/>
          <p14:tracePt t="34739" x="3330575" y="5721350"/>
          <p14:tracePt t="34748" x="3295650" y="5686425"/>
          <p14:tracePt t="34758" x="3281363" y="5657850"/>
          <p14:tracePt t="34771" x="3267075" y="5622925"/>
          <p14:tracePt t="34772" x="3259138" y="5594350"/>
          <p14:tracePt t="34788" x="3259138" y="5573713"/>
          <p14:tracePt t="34797" x="3259138" y="5559425"/>
          <p14:tracePt t="34806" x="3259138" y="5545138"/>
          <p14:tracePt t="34821" x="3259138" y="5538788"/>
          <p14:tracePt t="34832" x="3259138" y="5524500"/>
          <p14:tracePt t="34837" x="3259138" y="5510213"/>
          <p14:tracePt t="34848" x="3267075" y="5495925"/>
          <p14:tracePt t="34852" x="3281363" y="5489575"/>
          <p14:tracePt t="34866" x="3308350" y="5475288"/>
          <p14:tracePt t="34866" x="3330575" y="5446713"/>
          <p14:tracePt t="34876" x="3359150" y="5440363"/>
          <p14:tracePt t="34886" x="3379788" y="5411788"/>
          <p14:tracePt t="34890" x="3429000" y="5411788"/>
          <p14:tracePt t="34899" x="3457575" y="5411788"/>
          <p14:tracePt t="34908" x="3492500" y="5411788"/>
          <p14:tracePt t="35390" x="3463925" y="5411788"/>
          <p14:tracePt t="35399" x="3429000" y="5411788"/>
          <p14:tracePt t="35408" x="3408363" y="5397500"/>
          <p14:tracePt t="35423" x="3365500" y="5376863"/>
          <p14:tracePt t="35423" x="3344863" y="5362575"/>
          <p14:tracePt t="35433" x="3308350" y="5348288"/>
          <p14:tracePt t="35439" x="3281363" y="5327650"/>
          <p14:tracePt t="35450" x="3267075" y="5313363"/>
          <p14:tracePt t="35454" x="3244850" y="5313363"/>
          <p14:tracePt t="35465" x="3232150" y="5299075"/>
          <p14:tracePt t="35484" x="3217863" y="5299075"/>
          <p14:tracePt t="35484" x="3217863" y="5291138"/>
          <p14:tracePt t="35501" x="3217863" y="5276850"/>
          <p14:tracePt t="35526" x="3217863" y="5264150"/>
          <p14:tracePt t="35565" x="3217863" y="5249863"/>
          <p14:tracePt t="35594" x="3217863" y="5241925"/>
          <p14:tracePt t="35614" x="3217863" y="5227638"/>
          <p14:tracePt t="35626" x="3217863" y="5213350"/>
          <p14:tracePt t="35636" x="3232150" y="5213350"/>
          <p14:tracePt t="35645" x="3232150" y="5200650"/>
          <p14:tracePt t="35659" x="3259138" y="5192713"/>
          <p14:tracePt t="35668" x="3267075" y="5192713"/>
          <p14:tracePt t="35677" x="3281363" y="5178425"/>
          <p14:tracePt t="35694" x="3295650" y="5178425"/>
          <p14:tracePt t="35699" x="3308350" y="5164138"/>
          <p14:tracePt t="35708" x="3316288" y="5164138"/>
          <p14:tracePt t="35722" x="3330575" y="5164138"/>
          <p14:tracePt t="35748" x="3344863" y="5164138"/>
          <p14:tracePt t="35834" x="3344863" y="5178425"/>
          <p14:tracePt t="35865" x="3344863" y="5192713"/>
          <p14:tracePt t="35903" x="3344863" y="5200650"/>
          <p14:tracePt t="35932" x="3330575" y="5213350"/>
          <p14:tracePt t="35949" x="3330575" y="5227638"/>
          <p14:tracePt t="35954" x="3316288" y="5227638"/>
          <p14:tracePt t="35963" x="3308350" y="5241925"/>
          <p14:tracePt t="35978" x="3295650" y="5249863"/>
          <p14:tracePt t="35988" x="3295650" y="5264150"/>
          <p14:tracePt t="35992" x="3281363" y="5264150"/>
          <p14:tracePt t="36000" x="3281363" y="5276850"/>
          <p14:tracePt t="36018" x="3281363" y="5291138"/>
          <p14:tracePt t="36022" x="3267075" y="5291138"/>
          <p14:tracePt t="36038" x="3267075" y="5299075"/>
          <p14:tracePt t="36080" x="3267075" y="5313363"/>
          <p14:tracePt t="36135" x="3281363" y="5313363"/>
          <p14:tracePt t="36152" x="3316288" y="5327650"/>
          <p14:tracePt t="36161" x="3344863" y="5327650"/>
          <p14:tracePt t="36171" x="3365500" y="5327650"/>
          <p14:tracePt t="36176" x="3394075" y="5327650"/>
          <p14:tracePt t="36185" x="3429000" y="5340350"/>
          <p14:tracePt t="36189" x="3463925" y="5340350"/>
          <p14:tracePt t="36197" x="3506788" y="5340350"/>
          <p14:tracePt t="36207" x="3527425" y="5340350"/>
          <p14:tracePt t="36218" x="3556000" y="5340350"/>
          <p14:tracePt t="36222" x="3562350" y="5340350"/>
          <p14:tracePt t="36231" x="3605213" y="5340350"/>
          <p14:tracePt t="36249" x="3613150" y="5340350"/>
          <p14:tracePt t="36253" x="3625850" y="5340350"/>
          <p14:tracePt t="36275" x="3640138" y="5348288"/>
          <p14:tracePt t="36397" x="3625850" y="5348288"/>
          <p14:tracePt t="36405" x="3605213" y="5348288"/>
          <p14:tracePt t="36415" x="3576638" y="5348288"/>
          <p14:tracePt t="36419" x="3556000" y="5348288"/>
          <p14:tracePt t="36433" x="3527425" y="5348288"/>
          <p14:tracePt t="36438" x="3492500" y="5348288"/>
          <p14:tracePt t="36442" x="3457575" y="5348288"/>
          <p14:tracePt t="36451" x="3408363" y="5348288"/>
          <p14:tracePt t="36461" x="3365500" y="5348288"/>
          <p14:tracePt t="36470" x="3330575" y="5348288"/>
          <p14:tracePt t="36480" x="3308350" y="5348288"/>
          <p14:tracePt t="36489" x="3267075" y="5348288"/>
          <p14:tracePt t="36489" x="3244850" y="5348288"/>
          <p14:tracePt t="36499" x="3217863" y="5348288"/>
          <p14:tracePt t="36508" x="3209925" y="5348288"/>
          <p14:tracePt t="36518" x="3195638" y="5348288"/>
          <p14:tracePt t="36533" x="3181350" y="5348288"/>
          <p14:tracePt t="36533" x="3168650" y="5348288"/>
          <p14:tracePt t="36537" x="3160713" y="5348288"/>
          <p14:tracePt t="36785" x="3146425" y="5348288"/>
          <p14:tracePt t="36819" x="3132138" y="5340350"/>
          <p14:tracePt t="36822" x="3132138" y="5327650"/>
          <p14:tracePt t="36831" x="3117850" y="5327650"/>
          <p14:tracePt t="36840" x="3111500" y="5313363"/>
          <p14:tracePt t="36855" x="3097213" y="5299075"/>
          <p14:tracePt t="36872" x="3097213" y="5291138"/>
          <p14:tracePt t="36881" x="3082925" y="5291138"/>
          <p14:tracePt t="36892" x="3082925" y="5276850"/>
          <p14:tracePt t="36907" x="3068638" y="5276850"/>
          <p14:tracePt t="36916" x="3068638" y="5264150"/>
          <p14:tracePt t="36942" x="3068638" y="5249863"/>
          <p14:tracePt t="36974" x="3068638" y="5241925"/>
          <p14:tracePt t="37015" x="3068638" y="5227638"/>
          <p14:tracePt t="37047" x="3082925" y="5227638"/>
          <p14:tracePt t="37062" x="3082925" y="5213350"/>
          <p14:tracePt t="37088" x="3082925" y="5200650"/>
          <p14:tracePt t="37102" x="3097213" y="5192713"/>
          <p14:tracePt t="37119" x="3097213" y="5178425"/>
          <p14:tracePt t="37123" x="3111500" y="5178425"/>
          <p14:tracePt t="37132" x="3111500" y="5164138"/>
          <p14:tracePt t="37141" x="3117850" y="5149850"/>
          <p14:tracePt t="37150" x="3117850" y="5143500"/>
          <p14:tracePt t="37159" x="3132138" y="5129213"/>
          <p14:tracePt t="37169" x="3132138" y="5114925"/>
          <p14:tracePt t="37173" x="3146425" y="5100638"/>
          <p14:tracePt t="37195" x="3160713" y="5094288"/>
          <p14:tracePt t="37205" x="3160713" y="5080000"/>
          <p14:tracePt t="37210" x="3168650" y="5080000"/>
          <p14:tracePt t="37227" x="3168650" y="5065713"/>
          <p14:tracePt t="37245" x="3181350" y="5065713"/>
          <p14:tracePt t="37426" x="3168650" y="5065713"/>
          <p14:tracePt t="37440" x="3160713" y="5065713"/>
          <p14:tracePt t="37463" x="3146425" y="5065713"/>
          <p14:tracePt t="37475" x="3132138" y="5065713"/>
          <p14:tracePt t="37490" x="3117850" y="5065713"/>
          <p14:tracePt t="37504" x="3111500" y="5065713"/>
          <p14:tracePt t="37522" x="3097213" y="5065713"/>
          <p14:tracePt t="37532" x="3082925" y="5065713"/>
          <p14:tracePt t="37553" x="3068638" y="5065713"/>
          <p14:tracePt t="37570" x="3062288" y="5065713"/>
          <p14:tracePt t="41621" x="3048000" y="5051425"/>
          <p14:tracePt t="41621" x="3048000" y="5045075"/>
          <p14:tracePt t="41640" x="3033713" y="5030788"/>
          <p14:tracePt t="41640" x="3033713" y="5016500"/>
          <p14:tracePt t="41650" x="3027363" y="5002213"/>
          <p14:tracePt t="41665" x="3013075" y="4995863"/>
          <p14:tracePt t="41679" x="2998788" y="4981575"/>
          <p14:tracePt t="41688" x="2984500" y="4981575"/>
          <p14:tracePt t="41711" x="2984500" y="4967288"/>
          <p14:tracePt t="41725" x="2978150" y="4967288"/>
          <p14:tracePt t="41767" x="2963863" y="4981575"/>
          <p14:tracePt t="41775" x="2963863" y="4995863"/>
          <p14:tracePt t="41785" x="2963863" y="5002213"/>
          <p14:tracePt t="41813" x="2935288" y="5045075"/>
          <p14:tracePt t="41822" x="2935288" y="5065713"/>
          <p14:tracePt t="41836" x="2935288" y="5080000"/>
          <p14:tracePt t="41846" x="2935288" y="5094288"/>
          <p14:tracePt t="41857" x="2927350" y="5100638"/>
          <p14:tracePt t="41862" x="2927350" y="5129213"/>
          <p14:tracePt t="41874" x="2927350" y="5164138"/>
          <p14:tracePt t="41878" x="2927350" y="5200650"/>
          <p14:tracePt t="41883" x="2927350" y="5264150"/>
          <p14:tracePt t="41893" x="2927350" y="5313363"/>
          <p14:tracePt t="41901" x="2927350" y="5397500"/>
          <p14:tracePt t="41916" x="2927350" y="5489575"/>
          <p14:tracePt t="41917" x="2927350" y="5559425"/>
          <p14:tracePt t="41926" x="2927350" y="5594350"/>
          <p14:tracePt t="41931" x="2927350" y="5743575"/>
          <p14:tracePt t="41941" x="2927350" y="5835650"/>
          <p14:tracePt t="41947" x="2927350" y="5905500"/>
          <p14:tracePt t="41956" x="2927350" y="5989638"/>
          <p14:tracePt t="41965" x="2927350" y="6081713"/>
          <p14:tracePt t="41974" x="2914650" y="6102350"/>
          <p14:tracePt t="41979" x="2886075" y="6237288"/>
          <p14:tracePt t="41989" x="2878138" y="6265863"/>
          <p14:tracePt t="41996" x="2851150" y="6315075"/>
          <p14:tracePt t="42005" x="2828925" y="6378575"/>
          <p14:tracePt t="42010" x="2814638" y="6413500"/>
          <p14:tracePt t="42019" x="2787650" y="6448425"/>
          <p14:tracePt t="42029" x="2765425" y="6483350"/>
          <p14:tracePt t="42034" x="2751138" y="6511925"/>
          <p14:tracePt t="42044" x="2730500" y="6546850"/>
          <p14:tracePt t="42057" x="2701925" y="6583363"/>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1|0.9|0.8|0.6|0.7"/>
</p:tagLst>
</file>

<file path=ppt/tags/tag10.xml><?xml version="1.0" encoding="utf-8"?>
<p:tagLst xmlns:a="http://schemas.openxmlformats.org/drawingml/2006/main" xmlns:r="http://schemas.openxmlformats.org/officeDocument/2006/relationships" xmlns:p="http://schemas.openxmlformats.org/presentationml/2006/main">
  <p:tag name="TIMING" val="|0.6|1.3|1.9"/>
</p:tagLst>
</file>

<file path=ppt/tags/tag11.xml><?xml version="1.0" encoding="utf-8"?>
<p:tagLst xmlns:a="http://schemas.openxmlformats.org/drawingml/2006/main" xmlns:r="http://schemas.openxmlformats.org/officeDocument/2006/relationships" xmlns:p="http://schemas.openxmlformats.org/presentationml/2006/main">
  <p:tag name="TIMING" val="|0.5|0.8|0.6|1.1"/>
</p:tagLst>
</file>

<file path=ppt/tags/tag12.xml><?xml version="1.0" encoding="utf-8"?>
<p:tagLst xmlns:a="http://schemas.openxmlformats.org/drawingml/2006/main" xmlns:r="http://schemas.openxmlformats.org/officeDocument/2006/relationships" xmlns:p="http://schemas.openxmlformats.org/presentationml/2006/main">
  <p:tag name="TIMING" val="|0.7|0.9"/>
</p:tagLst>
</file>

<file path=ppt/tags/tag13.xml><?xml version="1.0" encoding="utf-8"?>
<p:tagLst xmlns:a="http://schemas.openxmlformats.org/drawingml/2006/main" xmlns:r="http://schemas.openxmlformats.org/officeDocument/2006/relationships" xmlns:p="http://schemas.openxmlformats.org/presentationml/2006/main">
  <p:tag name="TIMING" val="|1|1|1.1"/>
</p:tagLst>
</file>

<file path=ppt/tags/tag14.xml><?xml version="1.0" encoding="utf-8"?>
<p:tagLst xmlns:a="http://schemas.openxmlformats.org/drawingml/2006/main" xmlns:r="http://schemas.openxmlformats.org/officeDocument/2006/relationships" xmlns:p="http://schemas.openxmlformats.org/presentationml/2006/main">
  <p:tag name="TIMING" val="|0.7|1"/>
</p:tagLst>
</file>

<file path=ppt/tags/tag15.xml><?xml version="1.0" encoding="utf-8"?>
<p:tagLst xmlns:a="http://schemas.openxmlformats.org/drawingml/2006/main" xmlns:r="http://schemas.openxmlformats.org/officeDocument/2006/relationships" xmlns:p="http://schemas.openxmlformats.org/presentationml/2006/main">
  <p:tag name="TIMING" val="|0.4|1.4"/>
</p:tagLst>
</file>

<file path=ppt/tags/tag16.xml><?xml version="1.0" encoding="utf-8"?>
<p:tagLst xmlns:a="http://schemas.openxmlformats.org/drawingml/2006/main" xmlns:r="http://schemas.openxmlformats.org/officeDocument/2006/relationships" xmlns:p="http://schemas.openxmlformats.org/presentationml/2006/main">
  <p:tag name="TIMING" val="|0.6|1.5"/>
</p:tagLst>
</file>

<file path=ppt/tags/tag2.xml><?xml version="1.0" encoding="utf-8"?>
<p:tagLst xmlns:a="http://schemas.openxmlformats.org/drawingml/2006/main" xmlns:r="http://schemas.openxmlformats.org/officeDocument/2006/relationships" xmlns:p="http://schemas.openxmlformats.org/presentationml/2006/main">
  <p:tag name="TIMING" val="|1.2"/>
</p:tagLst>
</file>

<file path=ppt/tags/tag3.xml><?xml version="1.0" encoding="utf-8"?>
<p:tagLst xmlns:a="http://schemas.openxmlformats.org/drawingml/2006/main" xmlns:r="http://schemas.openxmlformats.org/officeDocument/2006/relationships" xmlns:p="http://schemas.openxmlformats.org/presentationml/2006/main">
  <p:tag name="TIMING" val="|1.1|0.5|0.5"/>
</p:tagLst>
</file>

<file path=ppt/tags/tag4.xml><?xml version="1.0" encoding="utf-8"?>
<p:tagLst xmlns:a="http://schemas.openxmlformats.org/drawingml/2006/main" xmlns:r="http://schemas.openxmlformats.org/officeDocument/2006/relationships" xmlns:p="http://schemas.openxmlformats.org/presentationml/2006/main">
  <p:tag name="TIMING" val="|0.7|0.9"/>
</p:tagLst>
</file>

<file path=ppt/tags/tag5.xml><?xml version="1.0" encoding="utf-8"?>
<p:tagLst xmlns:a="http://schemas.openxmlformats.org/drawingml/2006/main" xmlns:r="http://schemas.openxmlformats.org/officeDocument/2006/relationships" xmlns:p="http://schemas.openxmlformats.org/presentationml/2006/main">
  <p:tag name="TIMING" val="|0.6|0.4|0.6"/>
</p:tagLst>
</file>

<file path=ppt/tags/tag6.xml><?xml version="1.0" encoding="utf-8"?>
<p:tagLst xmlns:a="http://schemas.openxmlformats.org/drawingml/2006/main" xmlns:r="http://schemas.openxmlformats.org/officeDocument/2006/relationships" xmlns:p="http://schemas.openxmlformats.org/presentationml/2006/main">
  <p:tag name="TIMING" val="|0.8|0.6|1.3|1"/>
</p:tagLst>
</file>

<file path=ppt/tags/tag7.xml><?xml version="1.0" encoding="utf-8"?>
<p:tagLst xmlns:a="http://schemas.openxmlformats.org/drawingml/2006/main" xmlns:r="http://schemas.openxmlformats.org/officeDocument/2006/relationships" xmlns:p="http://schemas.openxmlformats.org/presentationml/2006/main">
  <p:tag name="TIMING" val="|3.2"/>
</p:tagLst>
</file>

<file path=ppt/tags/tag8.xml><?xml version="1.0" encoding="utf-8"?>
<p:tagLst xmlns:a="http://schemas.openxmlformats.org/drawingml/2006/main" xmlns:r="http://schemas.openxmlformats.org/officeDocument/2006/relationships" xmlns:p="http://schemas.openxmlformats.org/presentationml/2006/main">
  <p:tag name="TIMING" val="|1.3|29.6"/>
</p:tagLst>
</file>

<file path=ppt/tags/tag9.xml><?xml version="1.0" encoding="utf-8"?>
<p:tagLst xmlns:a="http://schemas.openxmlformats.org/drawingml/2006/main" xmlns:r="http://schemas.openxmlformats.org/officeDocument/2006/relationships" xmlns:p="http://schemas.openxmlformats.org/presentationml/2006/main">
  <p:tag name="TIMING" val="|1.2|0.7|0.6"/>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E096F0E7-E7B5-406E-8E94-F0043B2AC7F6}">
  <ds:schemaRefs>
    <ds:schemaRef ds:uri="http://schemas.microsoft.com/sharepoint/v3/contenttype/forms"/>
  </ds:schemaRefs>
</ds:datastoreItem>
</file>

<file path=customXml/itemProps2.xml><?xml version="1.0" encoding="utf-8"?>
<ds:datastoreItem xmlns:ds="http://schemas.openxmlformats.org/officeDocument/2006/customXml" ds:itemID="{104C6BCC-A38B-4625-90E6-7D3BBA3909A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C41CBB0-BAA0-4983-8F2B-E10AF3358DA8}">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Circuit</Template>
  <TotalTime>294</TotalTime>
  <Words>1459</Words>
  <Application>Microsoft Macintosh PowerPoint</Application>
  <PresentationFormat>Widescreen</PresentationFormat>
  <Paragraphs>107</Paragraphs>
  <Slides>18</Slides>
  <Notes>0</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Calibri</vt:lpstr>
      <vt:lpstr>Tw Cen MT</vt:lpstr>
      <vt:lpstr>Circuit</vt:lpstr>
      <vt:lpstr>Introduction to SystemD </vt:lpstr>
      <vt:lpstr>systemd</vt:lpstr>
      <vt:lpstr>introduction</vt:lpstr>
      <vt:lpstr>Using systemd</vt:lpstr>
      <vt:lpstr>pstree</vt:lpstr>
      <vt:lpstr>Service in linux</vt:lpstr>
      <vt:lpstr>Creating a service in linux</vt:lpstr>
      <vt:lpstr>Creating a service in linux</vt:lpstr>
      <vt:lpstr>Creating a service in linux</vt:lpstr>
      <vt:lpstr>Creating a service in linux</vt:lpstr>
      <vt:lpstr>Creating a service in linux</vt:lpstr>
      <vt:lpstr>Output of our service</vt:lpstr>
      <vt:lpstr>Output of our service</vt:lpstr>
      <vt:lpstr>Output of our service</vt:lpstr>
      <vt:lpstr>Output of our service</vt:lpstr>
      <vt:lpstr>Output of our service</vt:lpstr>
      <vt:lpstr>summary</vt:lpstr>
      <vt:lpstr>sources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Introduction to SystemD </dc:title>
  <dc:creator>farshid nooshi</dc:creator>
  <cp:lastModifiedBy>farshid nooshi</cp:lastModifiedBy>
  <cp:revision>1</cp:revision>
  <dcterms:created xsi:type="dcterms:W3CDTF">2022-04-08T16:06:18Z</dcterms:created>
  <dcterms:modified xsi:type="dcterms:W3CDTF">2022-04-08T21:00:30Z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